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422" r:id="rId5"/>
    <p:sldId id="365" r:id="rId6"/>
    <p:sldId id="571" r:id="rId7"/>
    <p:sldId id="369" r:id="rId8"/>
    <p:sldId id="362" r:id="rId9"/>
    <p:sldId id="572" r:id="rId10"/>
    <p:sldId id="573" r:id="rId11"/>
    <p:sldId id="574" r:id="rId12"/>
    <p:sldId id="559" r:id="rId13"/>
    <p:sldId id="370" r:id="rId14"/>
    <p:sldId id="560" r:id="rId15"/>
    <p:sldId id="575" r:id="rId16"/>
    <p:sldId id="569" r:id="rId17"/>
    <p:sldId id="561" r:id="rId18"/>
    <p:sldId id="576" r:id="rId19"/>
    <p:sldId id="557" r:id="rId20"/>
    <p:sldId id="577" r:id="rId21"/>
    <p:sldId id="578" r:id="rId22"/>
    <p:sldId id="579" r:id="rId23"/>
    <p:sldId id="580" r:id="rId24"/>
    <p:sldId id="581" r:id="rId25"/>
    <p:sldId id="562" r:id="rId26"/>
    <p:sldId id="374" r:id="rId27"/>
    <p:sldId id="567" r:id="rId28"/>
    <p:sldId id="568" r:id="rId29"/>
    <p:sldId id="570" r:id="rId30"/>
    <p:sldId id="564" r:id="rId31"/>
    <p:sldId id="376" r:id="rId32"/>
    <p:sldId id="565" r:id="rId33"/>
    <p:sldId id="371" r:id="rId34"/>
    <p:sldId id="377" r:id="rId35"/>
    <p:sldId id="42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ner Launch Decl" id="{82C3CE1B-3097-4F95-80D4-AD8D8DE201F4}">
          <p14:sldIdLst>
            <p14:sldId id="422"/>
            <p14:sldId id="365"/>
            <p14:sldId id="571"/>
            <p14:sldId id="369"/>
            <p14:sldId id="362"/>
            <p14:sldId id="572"/>
            <p14:sldId id="573"/>
            <p14:sldId id="574"/>
            <p14:sldId id="559"/>
            <p14:sldId id="370"/>
            <p14:sldId id="560"/>
            <p14:sldId id="575"/>
            <p14:sldId id="569"/>
            <p14:sldId id="561"/>
            <p14:sldId id="576"/>
            <p14:sldId id="557"/>
            <p14:sldId id="577"/>
            <p14:sldId id="578"/>
            <p14:sldId id="579"/>
            <p14:sldId id="580"/>
            <p14:sldId id="581"/>
            <p14:sldId id="562"/>
            <p14:sldId id="374"/>
            <p14:sldId id="567"/>
            <p14:sldId id="568"/>
            <p14:sldId id="570"/>
            <p14:sldId id="564"/>
            <p14:sldId id="376"/>
            <p14:sldId id="565"/>
            <p14:sldId id="371"/>
            <p14:sldId id="377"/>
            <p14:sldId id="4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71023-444F-DD17-CDEB-AAC628E23CB7}" name="daniel.rose@westcoastcloud.co.uk" initials="da" userId="S::urn:spo:guest#daniel.rose@westcoastcloud.co.uk::" providerId="AD"/>
  <p188:author id="{F2E60E24-190B-C943-A8BB-981B03EFF37C}" name="Hayley Fenn" initials="HF" userId="S::hayley.fenn@thisisrevere.com::99184cac-04b7-471a-8d39-2eebdfc525e1" providerId="AD"/>
  <p188:author id="{BCAEF4D1-6595-3D7B-238F-B2B0E0FBAEA8}" name="Jolene Archer" initials="JA" userId="S::jolene.archer@thisisrevere.com::402fc41d-15eb-457d-bd08-fd588a4afcc4" providerId="AD"/>
  <p188:author id="{F0CE5FEA-E690-5EE7-69C4-F18CCDDCA149}" name="Daniel Rose" initials="DR" userId="S::Daniel.Rose@westcoastcloud.co.uk::52d37dd8-7927-4ebf-87ca-8dc584f1be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B8"/>
    <a:srgbClr val="00495D"/>
    <a:srgbClr val="D9117E"/>
    <a:srgbClr val="F7652C"/>
    <a:srgbClr val="201A3D"/>
    <a:srgbClr val="43444A"/>
    <a:srgbClr val="DD6D2C"/>
    <a:srgbClr val="251C41"/>
    <a:srgbClr val="C51A1B"/>
    <a:srgbClr val="5743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0"/>
    <p:restoredTop sz="96301"/>
  </p:normalViewPr>
  <p:slideViewPr>
    <p:cSldViewPr snapToGrid="0">
      <p:cViewPr varScale="1">
        <p:scale>
          <a:sx n="145" d="100"/>
          <a:sy n="145" d="100"/>
        </p:scale>
        <p:origin x="192" y="320"/>
      </p:cViewPr>
      <p:guideLst/>
    </p:cSldViewPr>
  </p:slideViewPr>
  <p:outlineViewPr>
    <p:cViewPr>
      <p:scale>
        <a:sx n="33" d="100"/>
        <a:sy n="33" d="100"/>
      </p:scale>
      <p:origin x="0" y="-8200"/>
    </p:cViewPr>
  </p:outlineViewPr>
  <p:notesTextViewPr>
    <p:cViewPr>
      <p:scale>
        <a:sx n="1" d="1"/>
        <a:sy n="1" d="1"/>
      </p:scale>
      <p:origin x="0" y="0"/>
    </p:cViewPr>
  </p:notesTextViewPr>
  <p:notesViewPr>
    <p:cSldViewPr snapToGrid="0">
      <p:cViewPr varScale="1">
        <p:scale>
          <a:sx n="117" d="100"/>
          <a:sy n="117" d="100"/>
        </p:scale>
        <p:origin x="4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7928-E169-3341-8DE6-1FA34BE91465}" type="datetimeFigureOut">
              <a:rPr lang="en-US" smtClean="0"/>
              <a:t>12/17/25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B605B-AF18-4540-B7BF-8405086CB9C3}" type="slidenum">
              <a:rPr lang="en-US" smtClean="0"/>
              <a:t>‹#›</a:t>
            </a:fld>
            <a:endParaRPr lang="en-US"/>
          </a:p>
        </p:txBody>
      </p:sp>
    </p:spTree>
    <p:extLst>
      <p:ext uri="{BB962C8B-B14F-4D97-AF65-F5344CB8AC3E}">
        <p14:creationId xmlns:p14="http://schemas.microsoft.com/office/powerpoint/2010/main" val="91608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9.svg"/><Relationship Id="rId18" Type="http://schemas.openxmlformats.org/officeDocument/2006/relationships/image" Target="../media/image30.png"/><Relationship Id="rId3" Type="http://schemas.openxmlformats.org/officeDocument/2006/relationships/image" Target="../media/image3.svg"/><Relationship Id="rId21" Type="http://schemas.openxmlformats.org/officeDocument/2006/relationships/image" Target="../media/image5.svg"/><Relationship Id="rId7" Type="http://schemas.openxmlformats.org/officeDocument/2006/relationships/image" Target="../media/image29.svg"/><Relationship Id="rId12" Type="http://schemas.openxmlformats.org/officeDocument/2006/relationships/image" Target="../media/image18.png"/><Relationship Id="rId17" Type="http://schemas.openxmlformats.org/officeDocument/2006/relationships/image" Target="../media/image9.sv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7.svg"/><Relationship Id="rId5" Type="http://schemas.openxmlformats.org/officeDocument/2006/relationships/image" Target="../media/image25.svg"/><Relationship Id="rId15" Type="http://schemas.openxmlformats.org/officeDocument/2006/relationships/image" Target="../media/image13.svg"/><Relationship Id="rId23" Type="http://schemas.openxmlformats.org/officeDocument/2006/relationships/image" Target="../media/image7.svg"/><Relationship Id="rId10" Type="http://schemas.openxmlformats.org/officeDocument/2006/relationships/image" Target="../media/image26.png"/><Relationship Id="rId19" Type="http://schemas.openxmlformats.org/officeDocument/2006/relationships/image" Target="../media/image31.svg"/><Relationship Id="rId4" Type="http://schemas.openxmlformats.org/officeDocument/2006/relationships/image" Target="../media/image24.png"/><Relationship Id="rId9" Type="http://schemas.openxmlformats.org/officeDocument/2006/relationships/image" Target="../media/image33.svg"/><Relationship Id="rId14" Type="http://schemas.openxmlformats.org/officeDocument/2006/relationships/image" Target="../media/image12.png"/><Relationship Id="rId2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7.svg"/><Relationship Id="rId26" Type="http://schemas.openxmlformats.org/officeDocument/2006/relationships/image" Target="../media/image43.svg"/><Relationship Id="rId39" Type="http://schemas.openxmlformats.org/officeDocument/2006/relationships/image" Target="../media/image48.png"/><Relationship Id="rId21" Type="http://schemas.openxmlformats.org/officeDocument/2006/relationships/image" Target="../media/image38.png"/><Relationship Id="rId34" Type="http://schemas.openxmlformats.org/officeDocument/2006/relationships/image" Target="../media/image47.svg"/><Relationship Id="rId42" Type="http://schemas.openxmlformats.org/officeDocument/2006/relationships/image" Target="../media/image21.svg"/><Relationship Id="rId7" Type="http://schemas.openxmlformats.org/officeDocument/2006/relationships/image" Target="../media/image14.png"/><Relationship Id="rId2" Type="http://schemas.openxmlformats.org/officeDocument/2006/relationships/image" Target="../media/image2.png"/><Relationship Id="rId16" Type="http://schemas.openxmlformats.org/officeDocument/2006/relationships/image" Target="../media/image5.svg"/><Relationship Id="rId20" Type="http://schemas.openxmlformats.org/officeDocument/2006/relationships/image" Target="../media/image35.svg"/><Relationship Id="rId29" Type="http://schemas.openxmlformats.org/officeDocument/2006/relationships/image" Target="../media/image26.png"/><Relationship Id="rId41"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33.svg"/><Relationship Id="rId11" Type="http://schemas.openxmlformats.org/officeDocument/2006/relationships/image" Target="../media/image8.png"/><Relationship Id="rId24" Type="http://schemas.openxmlformats.org/officeDocument/2006/relationships/image" Target="../media/image41.svg"/><Relationship Id="rId32" Type="http://schemas.openxmlformats.org/officeDocument/2006/relationships/image" Target="../media/image45.svg"/><Relationship Id="rId37" Type="http://schemas.openxmlformats.org/officeDocument/2006/relationships/image" Target="../media/image16.png"/><Relationship Id="rId40" Type="http://schemas.openxmlformats.org/officeDocument/2006/relationships/image" Target="../media/image49.svg"/><Relationship Id="rId5" Type="http://schemas.openxmlformats.org/officeDocument/2006/relationships/image" Target="../media/image32.png"/><Relationship Id="rId15" Type="http://schemas.openxmlformats.org/officeDocument/2006/relationships/image" Target="../media/image4.png"/><Relationship Id="rId23" Type="http://schemas.openxmlformats.org/officeDocument/2006/relationships/image" Target="../media/image40.png"/><Relationship Id="rId28" Type="http://schemas.openxmlformats.org/officeDocument/2006/relationships/image" Target="../media/image13.svg"/><Relationship Id="rId36" Type="http://schemas.openxmlformats.org/officeDocument/2006/relationships/image" Target="../media/image11.svg"/><Relationship Id="rId10" Type="http://schemas.openxmlformats.org/officeDocument/2006/relationships/image" Target="../media/image19.svg"/><Relationship Id="rId19" Type="http://schemas.openxmlformats.org/officeDocument/2006/relationships/image" Target="../media/image34.png"/><Relationship Id="rId31" Type="http://schemas.openxmlformats.org/officeDocument/2006/relationships/image" Target="../media/image44.png"/><Relationship Id="rId4" Type="http://schemas.openxmlformats.org/officeDocument/2006/relationships/image" Target="../media/image1.png"/><Relationship Id="rId9" Type="http://schemas.openxmlformats.org/officeDocument/2006/relationships/image" Target="../media/image18.pn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12.png"/><Relationship Id="rId30" Type="http://schemas.openxmlformats.org/officeDocument/2006/relationships/image" Target="../media/image27.svg"/><Relationship Id="rId35" Type="http://schemas.openxmlformats.org/officeDocument/2006/relationships/image" Target="../media/image10.png"/><Relationship Id="rId8" Type="http://schemas.openxmlformats.org/officeDocument/2006/relationships/image" Target="../media/image37.svg"/><Relationship Id="rId3" Type="http://schemas.openxmlformats.org/officeDocument/2006/relationships/image" Target="../media/image3.svg"/><Relationship Id="rId12" Type="http://schemas.openxmlformats.org/officeDocument/2006/relationships/image" Target="../media/image9.svg"/><Relationship Id="rId17" Type="http://schemas.openxmlformats.org/officeDocument/2006/relationships/image" Target="../media/image6.png"/><Relationship Id="rId25" Type="http://schemas.openxmlformats.org/officeDocument/2006/relationships/image" Target="../media/image42.png"/><Relationship Id="rId33" Type="http://schemas.openxmlformats.org/officeDocument/2006/relationships/image" Target="../media/image46.png"/><Relationship Id="rId38" Type="http://schemas.openxmlformats.org/officeDocument/2006/relationships/image" Target="../media/image17.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emf"/><Relationship Id="rId18"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37.svg"/><Relationship Id="rId7" Type="http://schemas.openxmlformats.org/officeDocument/2006/relationships/image" Target="../media/image44.png"/><Relationship Id="rId12" Type="http://schemas.openxmlformats.org/officeDocument/2006/relationships/image" Target="../media/image43.svg"/><Relationship Id="rId17" Type="http://schemas.openxmlformats.org/officeDocument/2006/relationships/image" Target="../media/image39.svg"/><Relationship Id="rId2" Type="http://schemas.openxmlformats.org/officeDocument/2006/relationships/image" Target="../media/image36.png"/><Relationship Id="rId16" Type="http://schemas.openxmlformats.org/officeDocument/2006/relationships/image" Target="../media/image38.pn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5.svg"/><Relationship Id="rId11"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19.svg"/><Relationship Id="rId10" Type="http://schemas.openxmlformats.org/officeDocument/2006/relationships/image" Target="../media/image27.svg"/><Relationship Id="rId19" Type="http://schemas.openxmlformats.org/officeDocument/2006/relationships/image" Target="../media/image41.svg"/><Relationship Id="rId4" Type="http://schemas.openxmlformats.org/officeDocument/2006/relationships/image" Target="../media/image3.svg"/><Relationship Id="rId9" Type="http://schemas.openxmlformats.org/officeDocument/2006/relationships/image" Target="../media/image26.png"/><Relationship Id="rId1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9.svg"/><Relationship Id="rId18" Type="http://schemas.openxmlformats.org/officeDocument/2006/relationships/image" Target="../media/image32.png"/><Relationship Id="rId3" Type="http://schemas.openxmlformats.org/officeDocument/2006/relationships/image" Target="../media/image24.png"/><Relationship Id="rId21" Type="http://schemas.openxmlformats.org/officeDocument/2006/relationships/image" Target="../media/image52.svg"/><Relationship Id="rId7" Type="http://schemas.openxmlformats.org/officeDocument/2006/relationships/image" Target="../media/image26.png"/><Relationship Id="rId12" Type="http://schemas.openxmlformats.org/officeDocument/2006/relationships/image" Target="../media/image18.png"/><Relationship Id="rId17" Type="http://schemas.openxmlformats.org/officeDocument/2006/relationships/image" Target="../media/image9.svg"/><Relationship Id="rId2" Type="http://schemas.openxmlformats.org/officeDocument/2006/relationships/image" Target="../media/image36.png"/><Relationship Id="rId16" Type="http://schemas.openxmlformats.org/officeDocument/2006/relationships/image" Target="../media/image8.png"/><Relationship Id="rId20"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3.svg"/><Relationship Id="rId11" Type="http://schemas.openxmlformats.org/officeDocument/2006/relationships/image" Target="../media/image50.emf"/><Relationship Id="rId5" Type="http://schemas.openxmlformats.org/officeDocument/2006/relationships/image" Target="../media/image2.png"/><Relationship Id="rId15" Type="http://schemas.openxmlformats.org/officeDocument/2006/relationships/image" Target="../media/image35.svg"/><Relationship Id="rId10" Type="http://schemas.openxmlformats.org/officeDocument/2006/relationships/image" Target="../media/image37.svg"/><Relationship Id="rId19" Type="http://schemas.openxmlformats.org/officeDocument/2006/relationships/image" Target="../media/image33.svg"/><Relationship Id="rId4" Type="http://schemas.openxmlformats.org/officeDocument/2006/relationships/image" Target="../media/image25.svg"/><Relationship Id="rId9" Type="http://schemas.openxmlformats.org/officeDocument/2006/relationships/image" Target="../media/image14.png"/><Relationship Id="rId14" Type="http://schemas.openxmlformats.org/officeDocument/2006/relationships/image" Target="../media/image3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17.xml.rels><?xml version="1.0" encoding="UTF-8" standalone="yes"?>
<Relationships xmlns="http://schemas.openxmlformats.org/package/2006/relationships"><Relationship Id="rId117" Type="http://schemas.openxmlformats.org/officeDocument/2006/relationships/image" Target="../media/image167.png"/><Relationship Id="rId21" Type="http://schemas.openxmlformats.org/officeDocument/2006/relationships/image" Target="../media/image71.png"/><Relationship Id="rId42" Type="http://schemas.openxmlformats.org/officeDocument/2006/relationships/image" Target="../media/image92.svg"/><Relationship Id="rId47" Type="http://schemas.openxmlformats.org/officeDocument/2006/relationships/image" Target="../media/image97.png"/><Relationship Id="rId63" Type="http://schemas.openxmlformats.org/officeDocument/2006/relationships/image" Target="../media/image113.png"/><Relationship Id="rId68" Type="http://schemas.openxmlformats.org/officeDocument/2006/relationships/image" Target="../media/image118.svg"/><Relationship Id="rId84" Type="http://schemas.openxmlformats.org/officeDocument/2006/relationships/image" Target="../media/image134.svg"/><Relationship Id="rId89" Type="http://schemas.openxmlformats.org/officeDocument/2006/relationships/image" Target="../media/image139.png"/><Relationship Id="rId112" Type="http://schemas.openxmlformats.org/officeDocument/2006/relationships/image" Target="../media/image162.svg"/><Relationship Id="rId16" Type="http://schemas.openxmlformats.org/officeDocument/2006/relationships/image" Target="../media/image66.svg"/><Relationship Id="rId107" Type="http://schemas.openxmlformats.org/officeDocument/2006/relationships/image" Target="../media/image157.png"/><Relationship Id="rId11" Type="http://schemas.openxmlformats.org/officeDocument/2006/relationships/image" Target="../media/image61.png"/><Relationship Id="rId32" Type="http://schemas.openxmlformats.org/officeDocument/2006/relationships/image" Target="../media/image82.svg"/><Relationship Id="rId37" Type="http://schemas.openxmlformats.org/officeDocument/2006/relationships/image" Target="../media/image87.png"/><Relationship Id="rId53" Type="http://schemas.openxmlformats.org/officeDocument/2006/relationships/image" Target="../media/image103.png"/><Relationship Id="rId58" Type="http://schemas.openxmlformats.org/officeDocument/2006/relationships/image" Target="../media/image108.svg"/><Relationship Id="rId74" Type="http://schemas.openxmlformats.org/officeDocument/2006/relationships/image" Target="../media/image124.svg"/><Relationship Id="rId79" Type="http://schemas.openxmlformats.org/officeDocument/2006/relationships/image" Target="../media/image129.png"/><Relationship Id="rId102" Type="http://schemas.openxmlformats.org/officeDocument/2006/relationships/image" Target="../media/image152.svg"/><Relationship Id="rId123" Type="http://schemas.openxmlformats.org/officeDocument/2006/relationships/image" Target="../media/image173.png"/><Relationship Id="rId128" Type="http://schemas.openxmlformats.org/officeDocument/2006/relationships/image" Target="../media/image178.png"/><Relationship Id="rId5" Type="http://schemas.openxmlformats.org/officeDocument/2006/relationships/image" Target="../media/image55.png"/><Relationship Id="rId90" Type="http://schemas.openxmlformats.org/officeDocument/2006/relationships/image" Target="../media/image140.svg"/><Relationship Id="rId95" Type="http://schemas.openxmlformats.org/officeDocument/2006/relationships/image" Target="../media/image145.png"/><Relationship Id="rId22" Type="http://schemas.openxmlformats.org/officeDocument/2006/relationships/image" Target="../media/image72.svg"/><Relationship Id="rId27" Type="http://schemas.openxmlformats.org/officeDocument/2006/relationships/image" Target="../media/image77.png"/><Relationship Id="rId43" Type="http://schemas.openxmlformats.org/officeDocument/2006/relationships/image" Target="../media/image93.png"/><Relationship Id="rId48" Type="http://schemas.openxmlformats.org/officeDocument/2006/relationships/image" Target="../media/image98.svg"/><Relationship Id="rId64" Type="http://schemas.openxmlformats.org/officeDocument/2006/relationships/image" Target="../media/image114.svg"/><Relationship Id="rId69" Type="http://schemas.openxmlformats.org/officeDocument/2006/relationships/image" Target="../media/image119.png"/><Relationship Id="rId113" Type="http://schemas.openxmlformats.org/officeDocument/2006/relationships/image" Target="../media/image163.png"/><Relationship Id="rId118" Type="http://schemas.openxmlformats.org/officeDocument/2006/relationships/image" Target="../media/image168.svg"/><Relationship Id="rId80" Type="http://schemas.openxmlformats.org/officeDocument/2006/relationships/image" Target="../media/image130.svg"/><Relationship Id="rId85" Type="http://schemas.openxmlformats.org/officeDocument/2006/relationships/image" Target="../media/image135.png"/><Relationship Id="rId12" Type="http://schemas.openxmlformats.org/officeDocument/2006/relationships/image" Target="../media/image62.svg"/><Relationship Id="rId17" Type="http://schemas.openxmlformats.org/officeDocument/2006/relationships/image" Target="../media/image67.png"/><Relationship Id="rId33" Type="http://schemas.openxmlformats.org/officeDocument/2006/relationships/image" Target="../media/image83.png"/><Relationship Id="rId38" Type="http://schemas.openxmlformats.org/officeDocument/2006/relationships/image" Target="../media/image88.svg"/><Relationship Id="rId59" Type="http://schemas.openxmlformats.org/officeDocument/2006/relationships/image" Target="../media/image109.png"/><Relationship Id="rId103" Type="http://schemas.openxmlformats.org/officeDocument/2006/relationships/image" Target="../media/image153.png"/><Relationship Id="rId108" Type="http://schemas.openxmlformats.org/officeDocument/2006/relationships/image" Target="../media/image158.svg"/><Relationship Id="rId124" Type="http://schemas.openxmlformats.org/officeDocument/2006/relationships/image" Target="../media/image174.svg"/><Relationship Id="rId129" Type="http://schemas.openxmlformats.org/officeDocument/2006/relationships/image" Target="../media/image179.png"/><Relationship Id="rId54" Type="http://schemas.openxmlformats.org/officeDocument/2006/relationships/image" Target="../media/image104.svg"/><Relationship Id="rId70" Type="http://schemas.openxmlformats.org/officeDocument/2006/relationships/image" Target="../media/image120.svg"/><Relationship Id="rId75" Type="http://schemas.openxmlformats.org/officeDocument/2006/relationships/image" Target="../media/image125.png"/><Relationship Id="rId91" Type="http://schemas.openxmlformats.org/officeDocument/2006/relationships/image" Target="../media/image141.png"/><Relationship Id="rId96" Type="http://schemas.openxmlformats.org/officeDocument/2006/relationships/image" Target="../media/image146.svg"/><Relationship Id="rId1" Type="http://schemas.openxmlformats.org/officeDocument/2006/relationships/slideMaster" Target="../slideMasters/slideMaster1.xml"/><Relationship Id="rId6" Type="http://schemas.openxmlformats.org/officeDocument/2006/relationships/image" Target="../media/image56.svg"/><Relationship Id="rId23" Type="http://schemas.openxmlformats.org/officeDocument/2006/relationships/image" Target="../media/image73.png"/><Relationship Id="rId28" Type="http://schemas.openxmlformats.org/officeDocument/2006/relationships/image" Target="../media/image78.svg"/><Relationship Id="rId49" Type="http://schemas.openxmlformats.org/officeDocument/2006/relationships/image" Target="../media/image99.png"/><Relationship Id="rId114" Type="http://schemas.openxmlformats.org/officeDocument/2006/relationships/image" Target="../media/image164.svg"/><Relationship Id="rId119" Type="http://schemas.openxmlformats.org/officeDocument/2006/relationships/image" Target="../media/image169.png"/><Relationship Id="rId44" Type="http://schemas.openxmlformats.org/officeDocument/2006/relationships/image" Target="../media/image94.svg"/><Relationship Id="rId60" Type="http://schemas.openxmlformats.org/officeDocument/2006/relationships/image" Target="../media/image110.svg"/><Relationship Id="rId65" Type="http://schemas.openxmlformats.org/officeDocument/2006/relationships/image" Target="../media/image115.png"/><Relationship Id="rId81" Type="http://schemas.openxmlformats.org/officeDocument/2006/relationships/image" Target="../media/image131.png"/><Relationship Id="rId86" Type="http://schemas.openxmlformats.org/officeDocument/2006/relationships/image" Target="../media/image136.svg"/><Relationship Id="rId13" Type="http://schemas.openxmlformats.org/officeDocument/2006/relationships/image" Target="../media/image63.png"/><Relationship Id="rId18" Type="http://schemas.openxmlformats.org/officeDocument/2006/relationships/image" Target="../media/image68.svg"/><Relationship Id="rId39" Type="http://schemas.openxmlformats.org/officeDocument/2006/relationships/image" Target="../media/image89.png"/><Relationship Id="rId109" Type="http://schemas.openxmlformats.org/officeDocument/2006/relationships/image" Target="../media/image159.png"/><Relationship Id="rId34" Type="http://schemas.openxmlformats.org/officeDocument/2006/relationships/image" Target="../media/image84.svg"/><Relationship Id="rId50" Type="http://schemas.openxmlformats.org/officeDocument/2006/relationships/image" Target="../media/image100.svg"/><Relationship Id="rId55" Type="http://schemas.openxmlformats.org/officeDocument/2006/relationships/image" Target="../media/image105.png"/><Relationship Id="rId76" Type="http://schemas.openxmlformats.org/officeDocument/2006/relationships/image" Target="../media/image126.svg"/><Relationship Id="rId97" Type="http://schemas.openxmlformats.org/officeDocument/2006/relationships/image" Target="../media/image147.png"/><Relationship Id="rId104" Type="http://schemas.openxmlformats.org/officeDocument/2006/relationships/image" Target="../media/image154.svg"/><Relationship Id="rId120" Type="http://schemas.openxmlformats.org/officeDocument/2006/relationships/image" Target="../media/image170.svg"/><Relationship Id="rId125" Type="http://schemas.openxmlformats.org/officeDocument/2006/relationships/image" Target="../media/image175.png"/><Relationship Id="rId7" Type="http://schemas.openxmlformats.org/officeDocument/2006/relationships/image" Target="../media/image57.png"/><Relationship Id="rId71" Type="http://schemas.openxmlformats.org/officeDocument/2006/relationships/image" Target="../media/image121.png"/><Relationship Id="rId92" Type="http://schemas.openxmlformats.org/officeDocument/2006/relationships/image" Target="../media/image142.svg"/><Relationship Id="rId2" Type="http://schemas.openxmlformats.org/officeDocument/2006/relationships/image" Target="../media/image36.png"/><Relationship Id="rId29" Type="http://schemas.openxmlformats.org/officeDocument/2006/relationships/image" Target="../media/image79.png"/><Relationship Id="rId24" Type="http://schemas.openxmlformats.org/officeDocument/2006/relationships/image" Target="../media/image74.svg"/><Relationship Id="rId40" Type="http://schemas.openxmlformats.org/officeDocument/2006/relationships/image" Target="../media/image90.svg"/><Relationship Id="rId45" Type="http://schemas.openxmlformats.org/officeDocument/2006/relationships/image" Target="../media/image95.png"/><Relationship Id="rId66" Type="http://schemas.openxmlformats.org/officeDocument/2006/relationships/image" Target="../media/image116.svg"/><Relationship Id="rId87" Type="http://schemas.openxmlformats.org/officeDocument/2006/relationships/image" Target="../media/image137.png"/><Relationship Id="rId110" Type="http://schemas.openxmlformats.org/officeDocument/2006/relationships/image" Target="../media/image160.svg"/><Relationship Id="rId115" Type="http://schemas.openxmlformats.org/officeDocument/2006/relationships/image" Target="../media/image165.png"/><Relationship Id="rId61" Type="http://schemas.openxmlformats.org/officeDocument/2006/relationships/image" Target="../media/image111.png"/><Relationship Id="rId82" Type="http://schemas.openxmlformats.org/officeDocument/2006/relationships/image" Target="../media/image132.svg"/><Relationship Id="rId19" Type="http://schemas.openxmlformats.org/officeDocument/2006/relationships/image" Target="../media/image69.png"/><Relationship Id="rId14" Type="http://schemas.openxmlformats.org/officeDocument/2006/relationships/image" Target="../media/image64.svg"/><Relationship Id="rId30" Type="http://schemas.openxmlformats.org/officeDocument/2006/relationships/image" Target="../media/image80.svg"/><Relationship Id="rId35" Type="http://schemas.openxmlformats.org/officeDocument/2006/relationships/image" Target="../media/image85.png"/><Relationship Id="rId56" Type="http://schemas.openxmlformats.org/officeDocument/2006/relationships/image" Target="../media/image106.svg"/><Relationship Id="rId77" Type="http://schemas.openxmlformats.org/officeDocument/2006/relationships/image" Target="../media/image127.png"/><Relationship Id="rId100" Type="http://schemas.openxmlformats.org/officeDocument/2006/relationships/image" Target="../media/image150.svg"/><Relationship Id="rId105" Type="http://schemas.openxmlformats.org/officeDocument/2006/relationships/image" Target="../media/image155.png"/><Relationship Id="rId126" Type="http://schemas.openxmlformats.org/officeDocument/2006/relationships/image" Target="../media/image176.png"/><Relationship Id="rId8" Type="http://schemas.openxmlformats.org/officeDocument/2006/relationships/image" Target="../media/image58.svg"/><Relationship Id="rId51" Type="http://schemas.openxmlformats.org/officeDocument/2006/relationships/image" Target="../media/image101.png"/><Relationship Id="rId72" Type="http://schemas.openxmlformats.org/officeDocument/2006/relationships/image" Target="../media/image122.svg"/><Relationship Id="rId93" Type="http://schemas.openxmlformats.org/officeDocument/2006/relationships/image" Target="../media/image143.png"/><Relationship Id="rId98" Type="http://schemas.openxmlformats.org/officeDocument/2006/relationships/image" Target="../media/image148.svg"/><Relationship Id="rId121" Type="http://schemas.openxmlformats.org/officeDocument/2006/relationships/image" Target="../media/image171.png"/><Relationship Id="rId3" Type="http://schemas.openxmlformats.org/officeDocument/2006/relationships/image" Target="../media/image53.png"/><Relationship Id="rId25" Type="http://schemas.openxmlformats.org/officeDocument/2006/relationships/image" Target="../media/image75.png"/><Relationship Id="rId46" Type="http://schemas.openxmlformats.org/officeDocument/2006/relationships/image" Target="../media/image96.svg"/><Relationship Id="rId67" Type="http://schemas.openxmlformats.org/officeDocument/2006/relationships/image" Target="../media/image117.png"/><Relationship Id="rId116" Type="http://schemas.openxmlformats.org/officeDocument/2006/relationships/image" Target="../media/image166.svg"/><Relationship Id="rId20" Type="http://schemas.openxmlformats.org/officeDocument/2006/relationships/image" Target="../media/image70.svg"/><Relationship Id="rId41" Type="http://schemas.openxmlformats.org/officeDocument/2006/relationships/image" Target="../media/image91.png"/><Relationship Id="rId62" Type="http://schemas.openxmlformats.org/officeDocument/2006/relationships/image" Target="../media/image112.svg"/><Relationship Id="rId83" Type="http://schemas.openxmlformats.org/officeDocument/2006/relationships/image" Target="../media/image133.png"/><Relationship Id="rId88" Type="http://schemas.openxmlformats.org/officeDocument/2006/relationships/image" Target="../media/image138.svg"/><Relationship Id="rId111" Type="http://schemas.openxmlformats.org/officeDocument/2006/relationships/image" Target="../media/image161.png"/><Relationship Id="rId15" Type="http://schemas.openxmlformats.org/officeDocument/2006/relationships/image" Target="../media/image65.png"/><Relationship Id="rId36" Type="http://schemas.openxmlformats.org/officeDocument/2006/relationships/image" Target="../media/image86.svg"/><Relationship Id="rId57" Type="http://schemas.openxmlformats.org/officeDocument/2006/relationships/image" Target="../media/image107.png"/><Relationship Id="rId106" Type="http://schemas.openxmlformats.org/officeDocument/2006/relationships/image" Target="../media/image156.svg"/><Relationship Id="rId127" Type="http://schemas.openxmlformats.org/officeDocument/2006/relationships/image" Target="../media/image177.png"/><Relationship Id="rId10" Type="http://schemas.openxmlformats.org/officeDocument/2006/relationships/image" Target="../media/image60.svg"/><Relationship Id="rId31" Type="http://schemas.openxmlformats.org/officeDocument/2006/relationships/image" Target="../media/image81.png"/><Relationship Id="rId52" Type="http://schemas.openxmlformats.org/officeDocument/2006/relationships/image" Target="../media/image102.svg"/><Relationship Id="rId73" Type="http://schemas.openxmlformats.org/officeDocument/2006/relationships/image" Target="../media/image123.png"/><Relationship Id="rId78" Type="http://schemas.openxmlformats.org/officeDocument/2006/relationships/image" Target="../media/image128.svg"/><Relationship Id="rId94" Type="http://schemas.openxmlformats.org/officeDocument/2006/relationships/image" Target="../media/image144.svg"/><Relationship Id="rId99" Type="http://schemas.openxmlformats.org/officeDocument/2006/relationships/image" Target="../media/image149.png"/><Relationship Id="rId101" Type="http://schemas.openxmlformats.org/officeDocument/2006/relationships/image" Target="../media/image151.png"/><Relationship Id="rId122" Type="http://schemas.openxmlformats.org/officeDocument/2006/relationships/image" Target="../media/image172.svg"/><Relationship Id="rId4" Type="http://schemas.openxmlformats.org/officeDocument/2006/relationships/image" Target="../media/image54.svg"/><Relationship Id="rId9" Type="http://schemas.openxmlformats.org/officeDocument/2006/relationships/image" Target="../media/image59.png"/><Relationship Id="rId26" Type="http://schemas.openxmlformats.org/officeDocument/2006/relationships/image" Target="../media/image76.svg"/></Relationships>
</file>

<file path=ppt/slideLayouts/_rels/slideLayout18.xml.rels><?xml version="1.0" encoding="UTF-8" standalone="yes"?>
<Relationships xmlns="http://schemas.openxmlformats.org/package/2006/relationships"><Relationship Id="rId13" Type="http://schemas.openxmlformats.org/officeDocument/2006/relationships/image" Target="../media/image190.png"/><Relationship Id="rId18" Type="http://schemas.openxmlformats.org/officeDocument/2006/relationships/image" Target="../media/image195.svg"/><Relationship Id="rId26" Type="http://schemas.openxmlformats.org/officeDocument/2006/relationships/image" Target="../media/image203.svg"/><Relationship Id="rId39" Type="http://schemas.openxmlformats.org/officeDocument/2006/relationships/image" Target="../media/image216.png"/><Relationship Id="rId21" Type="http://schemas.openxmlformats.org/officeDocument/2006/relationships/image" Target="../media/image198.png"/><Relationship Id="rId34" Type="http://schemas.openxmlformats.org/officeDocument/2006/relationships/image" Target="../media/image211.svg"/><Relationship Id="rId42" Type="http://schemas.openxmlformats.org/officeDocument/2006/relationships/image" Target="../media/image219.png"/><Relationship Id="rId7" Type="http://schemas.openxmlformats.org/officeDocument/2006/relationships/image" Target="../media/image184.png"/><Relationship Id="rId2" Type="http://schemas.openxmlformats.org/officeDocument/2006/relationships/image" Target="../media/image36.png"/><Relationship Id="rId16" Type="http://schemas.openxmlformats.org/officeDocument/2006/relationships/image" Target="../media/image193.svg"/><Relationship Id="rId29"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183.svg"/><Relationship Id="rId11" Type="http://schemas.openxmlformats.org/officeDocument/2006/relationships/image" Target="../media/image188.png"/><Relationship Id="rId24" Type="http://schemas.openxmlformats.org/officeDocument/2006/relationships/image" Target="../media/image201.svg"/><Relationship Id="rId32" Type="http://schemas.openxmlformats.org/officeDocument/2006/relationships/image" Target="../media/image209.svg"/><Relationship Id="rId37" Type="http://schemas.openxmlformats.org/officeDocument/2006/relationships/image" Target="../media/image214.png"/><Relationship Id="rId40" Type="http://schemas.openxmlformats.org/officeDocument/2006/relationships/image" Target="../media/image217.png"/><Relationship Id="rId45" Type="http://schemas.openxmlformats.org/officeDocument/2006/relationships/image" Target="../media/image222.svg"/><Relationship Id="rId5" Type="http://schemas.openxmlformats.org/officeDocument/2006/relationships/image" Target="../media/image182.png"/><Relationship Id="rId15" Type="http://schemas.openxmlformats.org/officeDocument/2006/relationships/image" Target="../media/image192.png"/><Relationship Id="rId23" Type="http://schemas.openxmlformats.org/officeDocument/2006/relationships/image" Target="../media/image200.png"/><Relationship Id="rId28" Type="http://schemas.openxmlformats.org/officeDocument/2006/relationships/image" Target="../media/image205.svg"/><Relationship Id="rId36" Type="http://schemas.openxmlformats.org/officeDocument/2006/relationships/image" Target="../media/image213.svg"/><Relationship Id="rId10" Type="http://schemas.openxmlformats.org/officeDocument/2006/relationships/image" Target="../media/image187.svg"/><Relationship Id="rId19" Type="http://schemas.openxmlformats.org/officeDocument/2006/relationships/image" Target="../media/image196.png"/><Relationship Id="rId31" Type="http://schemas.openxmlformats.org/officeDocument/2006/relationships/image" Target="../media/image208.png"/><Relationship Id="rId44" Type="http://schemas.openxmlformats.org/officeDocument/2006/relationships/image" Target="../media/image221.png"/><Relationship Id="rId4" Type="http://schemas.openxmlformats.org/officeDocument/2006/relationships/image" Target="../media/image181.svg"/><Relationship Id="rId9" Type="http://schemas.openxmlformats.org/officeDocument/2006/relationships/image" Target="../media/image186.png"/><Relationship Id="rId14" Type="http://schemas.openxmlformats.org/officeDocument/2006/relationships/image" Target="../media/image191.svg"/><Relationship Id="rId22" Type="http://schemas.openxmlformats.org/officeDocument/2006/relationships/image" Target="../media/image199.svg"/><Relationship Id="rId27" Type="http://schemas.openxmlformats.org/officeDocument/2006/relationships/image" Target="../media/image204.png"/><Relationship Id="rId30" Type="http://schemas.openxmlformats.org/officeDocument/2006/relationships/image" Target="../media/image207.svg"/><Relationship Id="rId35" Type="http://schemas.openxmlformats.org/officeDocument/2006/relationships/image" Target="../media/image212.png"/><Relationship Id="rId43" Type="http://schemas.openxmlformats.org/officeDocument/2006/relationships/image" Target="../media/image220.svg"/><Relationship Id="rId8" Type="http://schemas.openxmlformats.org/officeDocument/2006/relationships/image" Target="../media/image185.svg"/><Relationship Id="rId3" Type="http://schemas.openxmlformats.org/officeDocument/2006/relationships/image" Target="../media/image180.png"/><Relationship Id="rId12" Type="http://schemas.openxmlformats.org/officeDocument/2006/relationships/image" Target="../media/image189.svg"/><Relationship Id="rId17" Type="http://schemas.openxmlformats.org/officeDocument/2006/relationships/image" Target="../media/image194.png"/><Relationship Id="rId25" Type="http://schemas.openxmlformats.org/officeDocument/2006/relationships/image" Target="../media/image202.png"/><Relationship Id="rId33" Type="http://schemas.openxmlformats.org/officeDocument/2006/relationships/image" Target="../media/image210.png"/><Relationship Id="rId38" Type="http://schemas.openxmlformats.org/officeDocument/2006/relationships/image" Target="../media/image215.svg"/><Relationship Id="rId46" Type="http://schemas.openxmlformats.org/officeDocument/2006/relationships/image" Target="../media/image223.png"/><Relationship Id="rId20" Type="http://schemas.openxmlformats.org/officeDocument/2006/relationships/image" Target="../media/image197.svg"/><Relationship Id="rId41" Type="http://schemas.openxmlformats.org/officeDocument/2006/relationships/image" Target="../media/image218.svg"/></Relationships>
</file>

<file path=ppt/slideLayouts/_rels/slideLayout19.xml.rels><?xml version="1.0" encoding="UTF-8" standalone="yes"?>
<Relationships xmlns="http://schemas.openxmlformats.org/package/2006/relationships"><Relationship Id="rId26" Type="http://schemas.openxmlformats.org/officeDocument/2006/relationships/image" Target="../media/image247.png"/><Relationship Id="rId117" Type="http://schemas.openxmlformats.org/officeDocument/2006/relationships/image" Target="../media/image338.svg"/><Relationship Id="rId21" Type="http://schemas.openxmlformats.org/officeDocument/2006/relationships/image" Target="../media/image242.svg"/><Relationship Id="rId42" Type="http://schemas.openxmlformats.org/officeDocument/2006/relationships/image" Target="../media/image263.png"/><Relationship Id="rId47" Type="http://schemas.openxmlformats.org/officeDocument/2006/relationships/image" Target="../media/image268.svg"/><Relationship Id="rId63" Type="http://schemas.openxmlformats.org/officeDocument/2006/relationships/image" Target="../media/image284.svg"/><Relationship Id="rId68" Type="http://schemas.openxmlformats.org/officeDocument/2006/relationships/image" Target="../media/image289.png"/><Relationship Id="rId84" Type="http://schemas.openxmlformats.org/officeDocument/2006/relationships/image" Target="../media/image305.png"/><Relationship Id="rId89" Type="http://schemas.openxmlformats.org/officeDocument/2006/relationships/image" Target="../media/image310.svg"/><Relationship Id="rId112" Type="http://schemas.openxmlformats.org/officeDocument/2006/relationships/image" Target="../media/image333.png"/><Relationship Id="rId16" Type="http://schemas.openxmlformats.org/officeDocument/2006/relationships/image" Target="../media/image237.png"/><Relationship Id="rId107" Type="http://schemas.openxmlformats.org/officeDocument/2006/relationships/image" Target="../media/image328.svg"/><Relationship Id="rId11" Type="http://schemas.openxmlformats.org/officeDocument/2006/relationships/image" Target="../media/image233.svg"/><Relationship Id="rId32" Type="http://schemas.openxmlformats.org/officeDocument/2006/relationships/image" Target="../media/image253.png"/><Relationship Id="rId37" Type="http://schemas.openxmlformats.org/officeDocument/2006/relationships/image" Target="../media/image258.svg"/><Relationship Id="rId53" Type="http://schemas.openxmlformats.org/officeDocument/2006/relationships/image" Target="../media/image274.svg"/><Relationship Id="rId58" Type="http://schemas.openxmlformats.org/officeDocument/2006/relationships/image" Target="../media/image279.png"/><Relationship Id="rId74" Type="http://schemas.openxmlformats.org/officeDocument/2006/relationships/image" Target="../media/image295.png"/><Relationship Id="rId79" Type="http://schemas.openxmlformats.org/officeDocument/2006/relationships/image" Target="../media/image300.svg"/><Relationship Id="rId102" Type="http://schemas.openxmlformats.org/officeDocument/2006/relationships/image" Target="../media/image323.png"/><Relationship Id="rId123" Type="http://schemas.openxmlformats.org/officeDocument/2006/relationships/image" Target="../media/image344.svg"/><Relationship Id="rId5" Type="http://schemas.openxmlformats.org/officeDocument/2006/relationships/image" Target="../media/image227.svg"/><Relationship Id="rId90" Type="http://schemas.openxmlformats.org/officeDocument/2006/relationships/image" Target="../media/image311.png"/><Relationship Id="rId95" Type="http://schemas.openxmlformats.org/officeDocument/2006/relationships/image" Target="../media/image316.svg"/><Relationship Id="rId22" Type="http://schemas.openxmlformats.org/officeDocument/2006/relationships/image" Target="../media/image243.png"/><Relationship Id="rId27" Type="http://schemas.openxmlformats.org/officeDocument/2006/relationships/image" Target="../media/image248.svg"/><Relationship Id="rId43" Type="http://schemas.openxmlformats.org/officeDocument/2006/relationships/image" Target="../media/image264.svg"/><Relationship Id="rId48" Type="http://schemas.openxmlformats.org/officeDocument/2006/relationships/image" Target="../media/image269.png"/><Relationship Id="rId64" Type="http://schemas.openxmlformats.org/officeDocument/2006/relationships/image" Target="../media/image285.png"/><Relationship Id="rId69" Type="http://schemas.openxmlformats.org/officeDocument/2006/relationships/image" Target="../media/image290.svg"/><Relationship Id="rId113" Type="http://schemas.openxmlformats.org/officeDocument/2006/relationships/image" Target="../media/image334.svg"/><Relationship Id="rId118" Type="http://schemas.openxmlformats.org/officeDocument/2006/relationships/image" Target="../media/image339.png"/><Relationship Id="rId80" Type="http://schemas.openxmlformats.org/officeDocument/2006/relationships/image" Target="../media/image301.png"/><Relationship Id="rId85" Type="http://schemas.openxmlformats.org/officeDocument/2006/relationships/image" Target="../media/image306.svg"/><Relationship Id="rId12" Type="http://schemas.openxmlformats.org/officeDocument/2006/relationships/image" Target="../media/image63.png"/><Relationship Id="rId17" Type="http://schemas.openxmlformats.org/officeDocument/2006/relationships/image" Target="../media/image238.svg"/><Relationship Id="rId33" Type="http://schemas.openxmlformats.org/officeDocument/2006/relationships/image" Target="../media/image254.svg"/><Relationship Id="rId38" Type="http://schemas.openxmlformats.org/officeDocument/2006/relationships/image" Target="../media/image259.png"/><Relationship Id="rId59" Type="http://schemas.openxmlformats.org/officeDocument/2006/relationships/image" Target="../media/image280.svg"/><Relationship Id="rId103" Type="http://schemas.openxmlformats.org/officeDocument/2006/relationships/image" Target="../media/image324.svg"/><Relationship Id="rId108" Type="http://schemas.openxmlformats.org/officeDocument/2006/relationships/image" Target="../media/image329.png"/><Relationship Id="rId124" Type="http://schemas.openxmlformats.org/officeDocument/2006/relationships/image" Target="../media/image345.png"/><Relationship Id="rId54" Type="http://schemas.openxmlformats.org/officeDocument/2006/relationships/image" Target="../media/image275.png"/><Relationship Id="rId70" Type="http://schemas.openxmlformats.org/officeDocument/2006/relationships/image" Target="../media/image291.png"/><Relationship Id="rId75" Type="http://schemas.openxmlformats.org/officeDocument/2006/relationships/image" Target="../media/image296.svg"/><Relationship Id="rId91" Type="http://schemas.openxmlformats.org/officeDocument/2006/relationships/image" Target="../media/image312.svg"/><Relationship Id="rId96" Type="http://schemas.openxmlformats.org/officeDocument/2006/relationships/image" Target="../media/image317.png"/><Relationship Id="rId1" Type="http://schemas.openxmlformats.org/officeDocument/2006/relationships/slideMaster" Target="../slideMasters/slideMaster1.xml"/><Relationship Id="rId6" Type="http://schemas.openxmlformats.org/officeDocument/2006/relationships/image" Target="../media/image228.png"/><Relationship Id="rId23" Type="http://schemas.openxmlformats.org/officeDocument/2006/relationships/image" Target="../media/image244.svg"/><Relationship Id="rId28" Type="http://schemas.openxmlformats.org/officeDocument/2006/relationships/image" Target="../media/image249.png"/><Relationship Id="rId49" Type="http://schemas.openxmlformats.org/officeDocument/2006/relationships/image" Target="../media/image270.svg"/><Relationship Id="rId114" Type="http://schemas.openxmlformats.org/officeDocument/2006/relationships/image" Target="../media/image335.png"/><Relationship Id="rId119" Type="http://schemas.openxmlformats.org/officeDocument/2006/relationships/image" Target="../media/image340.svg"/><Relationship Id="rId44" Type="http://schemas.openxmlformats.org/officeDocument/2006/relationships/image" Target="../media/image265.png"/><Relationship Id="rId60" Type="http://schemas.openxmlformats.org/officeDocument/2006/relationships/image" Target="../media/image281.png"/><Relationship Id="rId65" Type="http://schemas.openxmlformats.org/officeDocument/2006/relationships/image" Target="../media/image286.svg"/><Relationship Id="rId81" Type="http://schemas.openxmlformats.org/officeDocument/2006/relationships/image" Target="../media/image302.svg"/><Relationship Id="rId86" Type="http://schemas.openxmlformats.org/officeDocument/2006/relationships/image" Target="../media/image307.png"/><Relationship Id="rId13" Type="http://schemas.openxmlformats.org/officeDocument/2006/relationships/image" Target="../media/image234.svg"/><Relationship Id="rId18" Type="http://schemas.openxmlformats.org/officeDocument/2006/relationships/image" Target="../media/image239.png"/><Relationship Id="rId39" Type="http://schemas.openxmlformats.org/officeDocument/2006/relationships/image" Target="../media/image260.svg"/><Relationship Id="rId109" Type="http://schemas.openxmlformats.org/officeDocument/2006/relationships/image" Target="../media/image330.svg"/><Relationship Id="rId34" Type="http://schemas.openxmlformats.org/officeDocument/2006/relationships/image" Target="../media/image255.png"/><Relationship Id="rId50" Type="http://schemas.openxmlformats.org/officeDocument/2006/relationships/image" Target="../media/image271.png"/><Relationship Id="rId55" Type="http://schemas.openxmlformats.org/officeDocument/2006/relationships/image" Target="../media/image276.svg"/><Relationship Id="rId76" Type="http://schemas.openxmlformats.org/officeDocument/2006/relationships/image" Target="../media/image297.png"/><Relationship Id="rId97" Type="http://schemas.openxmlformats.org/officeDocument/2006/relationships/image" Target="../media/image318.svg"/><Relationship Id="rId104" Type="http://schemas.openxmlformats.org/officeDocument/2006/relationships/image" Target="../media/image325.png"/><Relationship Id="rId120" Type="http://schemas.openxmlformats.org/officeDocument/2006/relationships/image" Target="../media/image341.png"/><Relationship Id="rId125" Type="http://schemas.openxmlformats.org/officeDocument/2006/relationships/image" Target="../media/image346.svg"/><Relationship Id="rId7" Type="http://schemas.openxmlformats.org/officeDocument/2006/relationships/image" Target="../media/image229.svg"/><Relationship Id="rId71" Type="http://schemas.openxmlformats.org/officeDocument/2006/relationships/image" Target="../media/image292.svg"/><Relationship Id="rId92" Type="http://schemas.openxmlformats.org/officeDocument/2006/relationships/image" Target="../media/image313.png"/><Relationship Id="rId2" Type="http://schemas.openxmlformats.org/officeDocument/2006/relationships/image" Target="../media/image224.png"/><Relationship Id="rId29" Type="http://schemas.openxmlformats.org/officeDocument/2006/relationships/image" Target="../media/image250.svg"/><Relationship Id="rId24" Type="http://schemas.openxmlformats.org/officeDocument/2006/relationships/image" Target="../media/image245.png"/><Relationship Id="rId40" Type="http://schemas.openxmlformats.org/officeDocument/2006/relationships/image" Target="../media/image261.png"/><Relationship Id="rId45" Type="http://schemas.openxmlformats.org/officeDocument/2006/relationships/image" Target="../media/image266.svg"/><Relationship Id="rId66" Type="http://schemas.openxmlformats.org/officeDocument/2006/relationships/image" Target="../media/image287.png"/><Relationship Id="rId87" Type="http://schemas.openxmlformats.org/officeDocument/2006/relationships/image" Target="../media/image308.svg"/><Relationship Id="rId110" Type="http://schemas.openxmlformats.org/officeDocument/2006/relationships/image" Target="../media/image331.png"/><Relationship Id="rId115" Type="http://schemas.openxmlformats.org/officeDocument/2006/relationships/image" Target="../media/image336.svg"/><Relationship Id="rId61" Type="http://schemas.openxmlformats.org/officeDocument/2006/relationships/image" Target="../media/image282.svg"/><Relationship Id="rId82" Type="http://schemas.openxmlformats.org/officeDocument/2006/relationships/image" Target="../media/image303.png"/><Relationship Id="rId19" Type="http://schemas.openxmlformats.org/officeDocument/2006/relationships/image" Target="../media/image240.svg"/><Relationship Id="rId14" Type="http://schemas.openxmlformats.org/officeDocument/2006/relationships/image" Target="../media/image235.png"/><Relationship Id="rId30" Type="http://schemas.openxmlformats.org/officeDocument/2006/relationships/image" Target="../media/image251.png"/><Relationship Id="rId35" Type="http://schemas.openxmlformats.org/officeDocument/2006/relationships/image" Target="../media/image256.svg"/><Relationship Id="rId56" Type="http://schemas.openxmlformats.org/officeDocument/2006/relationships/image" Target="../media/image277.png"/><Relationship Id="rId77" Type="http://schemas.openxmlformats.org/officeDocument/2006/relationships/image" Target="../media/image298.svg"/><Relationship Id="rId100" Type="http://schemas.openxmlformats.org/officeDocument/2006/relationships/image" Target="../media/image321.png"/><Relationship Id="rId105" Type="http://schemas.openxmlformats.org/officeDocument/2006/relationships/image" Target="../media/image326.svg"/><Relationship Id="rId8" Type="http://schemas.openxmlformats.org/officeDocument/2006/relationships/image" Target="../media/image230.png"/><Relationship Id="rId51" Type="http://schemas.openxmlformats.org/officeDocument/2006/relationships/image" Target="../media/image272.svg"/><Relationship Id="rId72" Type="http://schemas.openxmlformats.org/officeDocument/2006/relationships/image" Target="../media/image293.png"/><Relationship Id="rId93" Type="http://schemas.openxmlformats.org/officeDocument/2006/relationships/image" Target="../media/image314.svg"/><Relationship Id="rId98" Type="http://schemas.openxmlformats.org/officeDocument/2006/relationships/image" Target="../media/image319.png"/><Relationship Id="rId121" Type="http://schemas.openxmlformats.org/officeDocument/2006/relationships/image" Target="../media/image342.svg"/><Relationship Id="rId3" Type="http://schemas.openxmlformats.org/officeDocument/2006/relationships/image" Target="../media/image225.svg"/><Relationship Id="rId25" Type="http://schemas.openxmlformats.org/officeDocument/2006/relationships/image" Target="../media/image246.svg"/><Relationship Id="rId46" Type="http://schemas.openxmlformats.org/officeDocument/2006/relationships/image" Target="../media/image267.png"/><Relationship Id="rId67" Type="http://schemas.openxmlformats.org/officeDocument/2006/relationships/image" Target="../media/image288.svg"/><Relationship Id="rId116" Type="http://schemas.openxmlformats.org/officeDocument/2006/relationships/image" Target="../media/image337.png"/><Relationship Id="rId20" Type="http://schemas.openxmlformats.org/officeDocument/2006/relationships/image" Target="../media/image241.png"/><Relationship Id="rId41" Type="http://schemas.openxmlformats.org/officeDocument/2006/relationships/image" Target="../media/image262.svg"/><Relationship Id="rId62" Type="http://schemas.openxmlformats.org/officeDocument/2006/relationships/image" Target="../media/image283.png"/><Relationship Id="rId83" Type="http://schemas.openxmlformats.org/officeDocument/2006/relationships/image" Target="../media/image304.svg"/><Relationship Id="rId88" Type="http://schemas.openxmlformats.org/officeDocument/2006/relationships/image" Target="../media/image309.png"/><Relationship Id="rId111" Type="http://schemas.openxmlformats.org/officeDocument/2006/relationships/image" Target="../media/image332.svg"/><Relationship Id="rId15" Type="http://schemas.openxmlformats.org/officeDocument/2006/relationships/image" Target="../media/image236.svg"/><Relationship Id="rId36" Type="http://schemas.openxmlformats.org/officeDocument/2006/relationships/image" Target="../media/image257.png"/><Relationship Id="rId57" Type="http://schemas.openxmlformats.org/officeDocument/2006/relationships/image" Target="../media/image278.svg"/><Relationship Id="rId106" Type="http://schemas.openxmlformats.org/officeDocument/2006/relationships/image" Target="../media/image327.png"/><Relationship Id="rId10" Type="http://schemas.openxmlformats.org/officeDocument/2006/relationships/image" Target="../media/image232.png"/><Relationship Id="rId31" Type="http://schemas.openxmlformats.org/officeDocument/2006/relationships/image" Target="../media/image252.svg"/><Relationship Id="rId52" Type="http://schemas.openxmlformats.org/officeDocument/2006/relationships/image" Target="../media/image273.png"/><Relationship Id="rId73" Type="http://schemas.openxmlformats.org/officeDocument/2006/relationships/image" Target="../media/image294.svg"/><Relationship Id="rId78" Type="http://schemas.openxmlformats.org/officeDocument/2006/relationships/image" Target="../media/image299.png"/><Relationship Id="rId94" Type="http://schemas.openxmlformats.org/officeDocument/2006/relationships/image" Target="../media/image315.png"/><Relationship Id="rId99" Type="http://schemas.openxmlformats.org/officeDocument/2006/relationships/image" Target="../media/image320.svg"/><Relationship Id="rId101" Type="http://schemas.openxmlformats.org/officeDocument/2006/relationships/image" Target="../media/image322.svg"/><Relationship Id="rId122" Type="http://schemas.openxmlformats.org/officeDocument/2006/relationships/image" Target="../media/image343.png"/><Relationship Id="rId4" Type="http://schemas.openxmlformats.org/officeDocument/2006/relationships/image" Target="../media/image226.png"/><Relationship Id="rId9" Type="http://schemas.openxmlformats.org/officeDocument/2006/relationships/image" Target="../media/image23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358.svg"/><Relationship Id="rId18" Type="http://schemas.openxmlformats.org/officeDocument/2006/relationships/image" Target="../media/image363.png"/><Relationship Id="rId26" Type="http://schemas.openxmlformats.org/officeDocument/2006/relationships/image" Target="../media/image371.png"/><Relationship Id="rId39" Type="http://schemas.openxmlformats.org/officeDocument/2006/relationships/image" Target="../media/image384.svg"/><Relationship Id="rId21" Type="http://schemas.openxmlformats.org/officeDocument/2006/relationships/image" Target="../media/image366.svg"/><Relationship Id="rId34" Type="http://schemas.openxmlformats.org/officeDocument/2006/relationships/image" Target="../media/image379.png"/><Relationship Id="rId42" Type="http://schemas.openxmlformats.org/officeDocument/2006/relationships/image" Target="../media/image387.png"/><Relationship Id="rId7" Type="http://schemas.openxmlformats.org/officeDocument/2006/relationships/image" Target="../media/image352.svg"/><Relationship Id="rId2" Type="http://schemas.openxmlformats.org/officeDocument/2006/relationships/image" Target="../media/image347.png"/><Relationship Id="rId16" Type="http://schemas.openxmlformats.org/officeDocument/2006/relationships/image" Target="../media/image361.png"/><Relationship Id="rId29" Type="http://schemas.openxmlformats.org/officeDocument/2006/relationships/image" Target="../media/image374.svg"/><Relationship Id="rId1" Type="http://schemas.openxmlformats.org/officeDocument/2006/relationships/slideMaster" Target="../slideMasters/slideMaster1.xml"/><Relationship Id="rId6" Type="http://schemas.openxmlformats.org/officeDocument/2006/relationships/image" Target="../media/image351.png"/><Relationship Id="rId11" Type="http://schemas.openxmlformats.org/officeDocument/2006/relationships/image" Target="../media/image356.svg"/><Relationship Id="rId24" Type="http://schemas.openxmlformats.org/officeDocument/2006/relationships/image" Target="../media/image369.png"/><Relationship Id="rId32" Type="http://schemas.openxmlformats.org/officeDocument/2006/relationships/image" Target="../media/image377.png"/><Relationship Id="rId37" Type="http://schemas.openxmlformats.org/officeDocument/2006/relationships/image" Target="../media/image382.svg"/><Relationship Id="rId40" Type="http://schemas.openxmlformats.org/officeDocument/2006/relationships/image" Target="../media/image385.png"/><Relationship Id="rId45" Type="http://schemas.openxmlformats.org/officeDocument/2006/relationships/image" Target="../media/image390.svg"/><Relationship Id="rId5" Type="http://schemas.openxmlformats.org/officeDocument/2006/relationships/image" Target="../media/image350.svg"/><Relationship Id="rId15" Type="http://schemas.openxmlformats.org/officeDocument/2006/relationships/image" Target="../media/image360.svg"/><Relationship Id="rId23" Type="http://schemas.openxmlformats.org/officeDocument/2006/relationships/image" Target="../media/image368.svg"/><Relationship Id="rId28" Type="http://schemas.openxmlformats.org/officeDocument/2006/relationships/image" Target="../media/image373.png"/><Relationship Id="rId36" Type="http://schemas.openxmlformats.org/officeDocument/2006/relationships/image" Target="../media/image381.png"/><Relationship Id="rId10" Type="http://schemas.openxmlformats.org/officeDocument/2006/relationships/image" Target="../media/image355.png"/><Relationship Id="rId19" Type="http://schemas.openxmlformats.org/officeDocument/2006/relationships/image" Target="../media/image364.svg"/><Relationship Id="rId31" Type="http://schemas.openxmlformats.org/officeDocument/2006/relationships/image" Target="../media/image376.svg"/><Relationship Id="rId44" Type="http://schemas.openxmlformats.org/officeDocument/2006/relationships/image" Target="../media/image389.png"/><Relationship Id="rId4" Type="http://schemas.openxmlformats.org/officeDocument/2006/relationships/image" Target="../media/image349.png"/><Relationship Id="rId9" Type="http://schemas.openxmlformats.org/officeDocument/2006/relationships/image" Target="../media/image354.svg"/><Relationship Id="rId14" Type="http://schemas.openxmlformats.org/officeDocument/2006/relationships/image" Target="../media/image359.png"/><Relationship Id="rId22" Type="http://schemas.openxmlformats.org/officeDocument/2006/relationships/image" Target="../media/image367.png"/><Relationship Id="rId27" Type="http://schemas.openxmlformats.org/officeDocument/2006/relationships/image" Target="../media/image372.svg"/><Relationship Id="rId30" Type="http://schemas.openxmlformats.org/officeDocument/2006/relationships/image" Target="../media/image375.png"/><Relationship Id="rId35" Type="http://schemas.openxmlformats.org/officeDocument/2006/relationships/image" Target="../media/image380.svg"/><Relationship Id="rId43" Type="http://schemas.openxmlformats.org/officeDocument/2006/relationships/image" Target="../media/image388.svg"/><Relationship Id="rId8" Type="http://schemas.openxmlformats.org/officeDocument/2006/relationships/image" Target="../media/image353.png"/><Relationship Id="rId3" Type="http://schemas.openxmlformats.org/officeDocument/2006/relationships/image" Target="../media/image348.svg"/><Relationship Id="rId12" Type="http://schemas.openxmlformats.org/officeDocument/2006/relationships/image" Target="../media/image357.png"/><Relationship Id="rId17" Type="http://schemas.openxmlformats.org/officeDocument/2006/relationships/image" Target="../media/image362.svg"/><Relationship Id="rId25" Type="http://schemas.openxmlformats.org/officeDocument/2006/relationships/image" Target="../media/image370.svg"/><Relationship Id="rId33" Type="http://schemas.openxmlformats.org/officeDocument/2006/relationships/image" Target="../media/image378.svg"/><Relationship Id="rId38" Type="http://schemas.openxmlformats.org/officeDocument/2006/relationships/image" Target="../media/image383.png"/><Relationship Id="rId20" Type="http://schemas.openxmlformats.org/officeDocument/2006/relationships/image" Target="../media/image365.png"/><Relationship Id="rId41" Type="http://schemas.openxmlformats.org/officeDocument/2006/relationships/image" Target="../media/image386.svg"/></Relationships>
</file>

<file path=ppt/slideLayouts/_rels/slideLayout21.xml.rels><?xml version="1.0" encoding="UTF-8" standalone="yes"?>
<Relationships xmlns="http://schemas.openxmlformats.org/package/2006/relationships"><Relationship Id="rId26" Type="http://schemas.openxmlformats.org/officeDocument/2006/relationships/image" Target="../media/image414.png"/><Relationship Id="rId117" Type="http://schemas.openxmlformats.org/officeDocument/2006/relationships/image" Target="../media/image505.svg"/><Relationship Id="rId21" Type="http://schemas.openxmlformats.org/officeDocument/2006/relationships/image" Target="../media/image409.svg"/><Relationship Id="rId42" Type="http://schemas.openxmlformats.org/officeDocument/2006/relationships/image" Target="../media/image430.png"/><Relationship Id="rId47" Type="http://schemas.openxmlformats.org/officeDocument/2006/relationships/image" Target="../media/image435.svg"/><Relationship Id="rId63" Type="http://schemas.openxmlformats.org/officeDocument/2006/relationships/image" Target="../media/image451.svg"/><Relationship Id="rId68" Type="http://schemas.openxmlformats.org/officeDocument/2006/relationships/image" Target="../media/image456.png"/><Relationship Id="rId84" Type="http://schemas.openxmlformats.org/officeDocument/2006/relationships/image" Target="../media/image472.png"/><Relationship Id="rId89" Type="http://schemas.openxmlformats.org/officeDocument/2006/relationships/image" Target="../media/image477.svg"/><Relationship Id="rId112" Type="http://schemas.openxmlformats.org/officeDocument/2006/relationships/image" Target="../media/image500.png"/><Relationship Id="rId16" Type="http://schemas.openxmlformats.org/officeDocument/2006/relationships/image" Target="../media/image404.png"/><Relationship Id="rId107" Type="http://schemas.openxmlformats.org/officeDocument/2006/relationships/image" Target="../media/image495.svg"/><Relationship Id="rId11" Type="http://schemas.openxmlformats.org/officeDocument/2006/relationships/image" Target="../media/image400.svg"/><Relationship Id="rId32" Type="http://schemas.openxmlformats.org/officeDocument/2006/relationships/image" Target="../media/image420.png"/><Relationship Id="rId37" Type="http://schemas.openxmlformats.org/officeDocument/2006/relationships/image" Target="../media/image425.svg"/><Relationship Id="rId53" Type="http://schemas.openxmlformats.org/officeDocument/2006/relationships/image" Target="../media/image441.svg"/><Relationship Id="rId58" Type="http://schemas.openxmlformats.org/officeDocument/2006/relationships/image" Target="../media/image446.png"/><Relationship Id="rId74" Type="http://schemas.openxmlformats.org/officeDocument/2006/relationships/image" Target="../media/image462.png"/><Relationship Id="rId79" Type="http://schemas.openxmlformats.org/officeDocument/2006/relationships/image" Target="../media/image467.svg"/><Relationship Id="rId102" Type="http://schemas.openxmlformats.org/officeDocument/2006/relationships/image" Target="../media/image490.png"/><Relationship Id="rId123" Type="http://schemas.openxmlformats.org/officeDocument/2006/relationships/image" Target="../media/image511.svg"/><Relationship Id="rId5" Type="http://schemas.openxmlformats.org/officeDocument/2006/relationships/image" Target="../media/image394.svg"/><Relationship Id="rId90" Type="http://schemas.openxmlformats.org/officeDocument/2006/relationships/image" Target="../media/image478.png"/><Relationship Id="rId95" Type="http://schemas.openxmlformats.org/officeDocument/2006/relationships/image" Target="../media/image483.svg"/><Relationship Id="rId22" Type="http://schemas.openxmlformats.org/officeDocument/2006/relationships/image" Target="../media/image410.png"/><Relationship Id="rId27" Type="http://schemas.openxmlformats.org/officeDocument/2006/relationships/image" Target="../media/image415.svg"/><Relationship Id="rId43" Type="http://schemas.openxmlformats.org/officeDocument/2006/relationships/image" Target="../media/image431.svg"/><Relationship Id="rId48" Type="http://schemas.openxmlformats.org/officeDocument/2006/relationships/image" Target="../media/image436.png"/><Relationship Id="rId64" Type="http://schemas.openxmlformats.org/officeDocument/2006/relationships/image" Target="../media/image452.png"/><Relationship Id="rId69" Type="http://schemas.openxmlformats.org/officeDocument/2006/relationships/image" Target="../media/image457.svg"/><Relationship Id="rId113" Type="http://schemas.openxmlformats.org/officeDocument/2006/relationships/image" Target="../media/image501.svg"/><Relationship Id="rId118" Type="http://schemas.openxmlformats.org/officeDocument/2006/relationships/image" Target="../media/image506.png"/><Relationship Id="rId80" Type="http://schemas.openxmlformats.org/officeDocument/2006/relationships/image" Target="../media/image468.png"/><Relationship Id="rId85" Type="http://schemas.openxmlformats.org/officeDocument/2006/relationships/image" Target="../media/image473.svg"/><Relationship Id="rId12" Type="http://schemas.openxmlformats.org/officeDocument/2006/relationships/image" Target="../media/image63.png"/><Relationship Id="rId17" Type="http://schemas.openxmlformats.org/officeDocument/2006/relationships/image" Target="../media/image405.svg"/><Relationship Id="rId33" Type="http://schemas.openxmlformats.org/officeDocument/2006/relationships/image" Target="../media/image421.svg"/><Relationship Id="rId38" Type="http://schemas.openxmlformats.org/officeDocument/2006/relationships/image" Target="../media/image426.png"/><Relationship Id="rId59" Type="http://schemas.openxmlformats.org/officeDocument/2006/relationships/image" Target="../media/image447.svg"/><Relationship Id="rId103" Type="http://schemas.openxmlformats.org/officeDocument/2006/relationships/image" Target="../media/image491.svg"/><Relationship Id="rId108" Type="http://schemas.openxmlformats.org/officeDocument/2006/relationships/image" Target="../media/image496.png"/><Relationship Id="rId124" Type="http://schemas.openxmlformats.org/officeDocument/2006/relationships/image" Target="../media/image512.png"/><Relationship Id="rId54" Type="http://schemas.openxmlformats.org/officeDocument/2006/relationships/image" Target="../media/image442.png"/><Relationship Id="rId70" Type="http://schemas.openxmlformats.org/officeDocument/2006/relationships/image" Target="../media/image458.png"/><Relationship Id="rId75" Type="http://schemas.openxmlformats.org/officeDocument/2006/relationships/image" Target="../media/image463.svg"/><Relationship Id="rId91" Type="http://schemas.openxmlformats.org/officeDocument/2006/relationships/image" Target="../media/image479.svg"/><Relationship Id="rId96" Type="http://schemas.openxmlformats.org/officeDocument/2006/relationships/image" Target="../media/image484.png"/><Relationship Id="rId1" Type="http://schemas.openxmlformats.org/officeDocument/2006/relationships/slideMaster" Target="../slideMasters/slideMaster1.xml"/><Relationship Id="rId6" Type="http://schemas.openxmlformats.org/officeDocument/2006/relationships/image" Target="../media/image395.png"/><Relationship Id="rId23" Type="http://schemas.openxmlformats.org/officeDocument/2006/relationships/image" Target="../media/image411.svg"/><Relationship Id="rId28" Type="http://schemas.openxmlformats.org/officeDocument/2006/relationships/image" Target="../media/image416.png"/><Relationship Id="rId49" Type="http://schemas.openxmlformats.org/officeDocument/2006/relationships/image" Target="../media/image437.svg"/><Relationship Id="rId114" Type="http://schemas.openxmlformats.org/officeDocument/2006/relationships/image" Target="../media/image502.png"/><Relationship Id="rId119" Type="http://schemas.openxmlformats.org/officeDocument/2006/relationships/image" Target="../media/image507.svg"/><Relationship Id="rId44" Type="http://schemas.openxmlformats.org/officeDocument/2006/relationships/image" Target="../media/image432.png"/><Relationship Id="rId60" Type="http://schemas.openxmlformats.org/officeDocument/2006/relationships/image" Target="../media/image448.png"/><Relationship Id="rId65" Type="http://schemas.openxmlformats.org/officeDocument/2006/relationships/image" Target="../media/image453.svg"/><Relationship Id="rId81" Type="http://schemas.openxmlformats.org/officeDocument/2006/relationships/image" Target="../media/image469.svg"/><Relationship Id="rId86" Type="http://schemas.openxmlformats.org/officeDocument/2006/relationships/image" Target="../media/image474.png"/><Relationship Id="rId13" Type="http://schemas.openxmlformats.org/officeDocument/2006/relationships/image" Target="../media/image401.svg"/><Relationship Id="rId18" Type="http://schemas.openxmlformats.org/officeDocument/2006/relationships/image" Target="../media/image406.png"/><Relationship Id="rId39" Type="http://schemas.openxmlformats.org/officeDocument/2006/relationships/image" Target="../media/image427.svg"/><Relationship Id="rId109" Type="http://schemas.openxmlformats.org/officeDocument/2006/relationships/image" Target="../media/image497.svg"/><Relationship Id="rId34" Type="http://schemas.openxmlformats.org/officeDocument/2006/relationships/image" Target="../media/image422.png"/><Relationship Id="rId50" Type="http://schemas.openxmlformats.org/officeDocument/2006/relationships/image" Target="../media/image438.png"/><Relationship Id="rId55" Type="http://schemas.openxmlformats.org/officeDocument/2006/relationships/image" Target="../media/image443.svg"/><Relationship Id="rId76" Type="http://schemas.openxmlformats.org/officeDocument/2006/relationships/image" Target="../media/image464.png"/><Relationship Id="rId97" Type="http://schemas.openxmlformats.org/officeDocument/2006/relationships/image" Target="../media/image485.svg"/><Relationship Id="rId104" Type="http://schemas.openxmlformats.org/officeDocument/2006/relationships/image" Target="../media/image492.png"/><Relationship Id="rId120" Type="http://schemas.openxmlformats.org/officeDocument/2006/relationships/image" Target="../media/image508.png"/><Relationship Id="rId125" Type="http://schemas.openxmlformats.org/officeDocument/2006/relationships/image" Target="../media/image513.svg"/><Relationship Id="rId7" Type="http://schemas.openxmlformats.org/officeDocument/2006/relationships/image" Target="../media/image396.svg"/><Relationship Id="rId71" Type="http://schemas.openxmlformats.org/officeDocument/2006/relationships/image" Target="../media/image459.svg"/><Relationship Id="rId92" Type="http://schemas.openxmlformats.org/officeDocument/2006/relationships/image" Target="../media/image480.png"/><Relationship Id="rId2" Type="http://schemas.openxmlformats.org/officeDocument/2006/relationships/image" Target="../media/image391.png"/><Relationship Id="rId29" Type="http://schemas.openxmlformats.org/officeDocument/2006/relationships/image" Target="../media/image417.svg"/><Relationship Id="rId24" Type="http://schemas.openxmlformats.org/officeDocument/2006/relationships/image" Target="../media/image412.png"/><Relationship Id="rId40" Type="http://schemas.openxmlformats.org/officeDocument/2006/relationships/image" Target="../media/image428.png"/><Relationship Id="rId45" Type="http://schemas.openxmlformats.org/officeDocument/2006/relationships/image" Target="../media/image433.svg"/><Relationship Id="rId66" Type="http://schemas.openxmlformats.org/officeDocument/2006/relationships/image" Target="../media/image454.png"/><Relationship Id="rId87" Type="http://schemas.openxmlformats.org/officeDocument/2006/relationships/image" Target="../media/image475.svg"/><Relationship Id="rId110" Type="http://schemas.openxmlformats.org/officeDocument/2006/relationships/image" Target="../media/image498.png"/><Relationship Id="rId115" Type="http://schemas.openxmlformats.org/officeDocument/2006/relationships/image" Target="../media/image503.svg"/><Relationship Id="rId61" Type="http://schemas.openxmlformats.org/officeDocument/2006/relationships/image" Target="../media/image449.svg"/><Relationship Id="rId82" Type="http://schemas.openxmlformats.org/officeDocument/2006/relationships/image" Target="../media/image470.png"/><Relationship Id="rId19" Type="http://schemas.openxmlformats.org/officeDocument/2006/relationships/image" Target="../media/image407.svg"/><Relationship Id="rId14" Type="http://schemas.openxmlformats.org/officeDocument/2006/relationships/image" Target="../media/image402.png"/><Relationship Id="rId30" Type="http://schemas.openxmlformats.org/officeDocument/2006/relationships/image" Target="../media/image418.png"/><Relationship Id="rId35" Type="http://schemas.openxmlformats.org/officeDocument/2006/relationships/image" Target="../media/image423.svg"/><Relationship Id="rId56" Type="http://schemas.openxmlformats.org/officeDocument/2006/relationships/image" Target="../media/image444.png"/><Relationship Id="rId77" Type="http://schemas.openxmlformats.org/officeDocument/2006/relationships/image" Target="../media/image465.svg"/><Relationship Id="rId100" Type="http://schemas.openxmlformats.org/officeDocument/2006/relationships/image" Target="../media/image488.png"/><Relationship Id="rId105" Type="http://schemas.openxmlformats.org/officeDocument/2006/relationships/image" Target="../media/image493.svg"/><Relationship Id="rId8" Type="http://schemas.openxmlformats.org/officeDocument/2006/relationships/image" Target="../media/image397.png"/><Relationship Id="rId51" Type="http://schemas.openxmlformats.org/officeDocument/2006/relationships/image" Target="../media/image439.svg"/><Relationship Id="rId72" Type="http://schemas.openxmlformats.org/officeDocument/2006/relationships/image" Target="../media/image460.png"/><Relationship Id="rId93" Type="http://schemas.openxmlformats.org/officeDocument/2006/relationships/image" Target="../media/image481.svg"/><Relationship Id="rId98" Type="http://schemas.openxmlformats.org/officeDocument/2006/relationships/image" Target="../media/image486.png"/><Relationship Id="rId121" Type="http://schemas.openxmlformats.org/officeDocument/2006/relationships/image" Target="../media/image509.svg"/><Relationship Id="rId3" Type="http://schemas.openxmlformats.org/officeDocument/2006/relationships/image" Target="../media/image392.svg"/><Relationship Id="rId25" Type="http://schemas.openxmlformats.org/officeDocument/2006/relationships/image" Target="../media/image413.svg"/><Relationship Id="rId46" Type="http://schemas.openxmlformats.org/officeDocument/2006/relationships/image" Target="../media/image434.png"/><Relationship Id="rId67" Type="http://schemas.openxmlformats.org/officeDocument/2006/relationships/image" Target="../media/image455.svg"/><Relationship Id="rId116" Type="http://schemas.openxmlformats.org/officeDocument/2006/relationships/image" Target="../media/image504.png"/><Relationship Id="rId20" Type="http://schemas.openxmlformats.org/officeDocument/2006/relationships/image" Target="../media/image408.png"/><Relationship Id="rId41" Type="http://schemas.openxmlformats.org/officeDocument/2006/relationships/image" Target="../media/image429.svg"/><Relationship Id="rId62" Type="http://schemas.openxmlformats.org/officeDocument/2006/relationships/image" Target="../media/image450.png"/><Relationship Id="rId83" Type="http://schemas.openxmlformats.org/officeDocument/2006/relationships/image" Target="../media/image471.svg"/><Relationship Id="rId88" Type="http://schemas.openxmlformats.org/officeDocument/2006/relationships/image" Target="../media/image476.png"/><Relationship Id="rId111" Type="http://schemas.openxmlformats.org/officeDocument/2006/relationships/image" Target="../media/image499.svg"/><Relationship Id="rId15" Type="http://schemas.openxmlformats.org/officeDocument/2006/relationships/image" Target="../media/image403.svg"/><Relationship Id="rId36" Type="http://schemas.openxmlformats.org/officeDocument/2006/relationships/image" Target="../media/image424.png"/><Relationship Id="rId57" Type="http://schemas.openxmlformats.org/officeDocument/2006/relationships/image" Target="../media/image445.svg"/><Relationship Id="rId106" Type="http://schemas.openxmlformats.org/officeDocument/2006/relationships/image" Target="../media/image494.png"/><Relationship Id="rId10" Type="http://schemas.openxmlformats.org/officeDocument/2006/relationships/image" Target="../media/image399.png"/><Relationship Id="rId31" Type="http://schemas.openxmlformats.org/officeDocument/2006/relationships/image" Target="../media/image419.svg"/><Relationship Id="rId52" Type="http://schemas.openxmlformats.org/officeDocument/2006/relationships/image" Target="../media/image440.png"/><Relationship Id="rId73" Type="http://schemas.openxmlformats.org/officeDocument/2006/relationships/image" Target="../media/image461.svg"/><Relationship Id="rId78" Type="http://schemas.openxmlformats.org/officeDocument/2006/relationships/image" Target="../media/image466.png"/><Relationship Id="rId94" Type="http://schemas.openxmlformats.org/officeDocument/2006/relationships/image" Target="../media/image482.png"/><Relationship Id="rId99" Type="http://schemas.openxmlformats.org/officeDocument/2006/relationships/image" Target="../media/image487.svg"/><Relationship Id="rId101" Type="http://schemas.openxmlformats.org/officeDocument/2006/relationships/image" Target="../media/image489.svg"/><Relationship Id="rId122" Type="http://schemas.openxmlformats.org/officeDocument/2006/relationships/image" Target="../media/image510.png"/><Relationship Id="rId4" Type="http://schemas.openxmlformats.org/officeDocument/2006/relationships/image" Target="../media/image393.png"/><Relationship Id="rId9" Type="http://schemas.openxmlformats.org/officeDocument/2006/relationships/image" Target="../media/image398.svg"/></Relationships>
</file>

<file path=ppt/slideLayouts/_rels/slideLayout22.xml.rels><?xml version="1.0" encoding="UTF-8" standalone="yes"?>
<Relationships xmlns="http://schemas.openxmlformats.org/package/2006/relationships"><Relationship Id="rId13" Type="http://schemas.openxmlformats.org/officeDocument/2006/relationships/image" Target="../media/image525.svg"/><Relationship Id="rId18" Type="http://schemas.openxmlformats.org/officeDocument/2006/relationships/image" Target="../media/image530.png"/><Relationship Id="rId26" Type="http://schemas.openxmlformats.org/officeDocument/2006/relationships/image" Target="../media/image538.png"/><Relationship Id="rId39" Type="http://schemas.openxmlformats.org/officeDocument/2006/relationships/image" Target="../media/image551.svg"/><Relationship Id="rId21" Type="http://schemas.openxmlformats.org/officeDocument/2006/relationships/image" Target="../media/image533.svg"/><Relationship Id="rId34" Type="http://schemas.openxmlformats.org/officeDocument/2006/relationships/image" Target="../media/image546.png"/><Relationship Id="rId42" Type="http://schemas.openxmlformats.org/officeDocument/2006/relationships/image" Target="../media/image554.png"/><Relationship Id="rId7" Type="http://schemas.openxmlformats.org/officeDocument/2006/relationships/image" Target="../media/image519.svg"/><Relationship Id="rId2" Type="http://schemas.openxmlformats.org/officeDocument/2006/relationships/image" Target="../media/image514.png"/><Relationship Id="rId16" Type="http://schemas.openxmlformats.org/officeDocument/2006/relationships/image" Target="../media/image528.png"/><Relationship Id="rId29" Type="http://schemas.openxmlformats.org/officeDocument/2006/relationships/image" Target="../media/image541.svg"/><Relationship Id="rId1" Type="http://schemas.openxmlformats.org/officeDocument/2006/relationships/slideMaster" Target="../slideMasters/slideMaster1.xml"/><Relationship Id="rId6" Type="http://schemas.openxmlformats.org/officeDocument/2006/relationships/image" Target="../media/image518.png"/><Relationship Id="rId11" Type="http://schemas.openxmlformats.org/officeDocument/2006/relationships/image" Target="../media/image523.svg"/><Relationship Id="rId24" Type="http://schemas.openxmlformats.org/officeDocument/2006/relationships/image" Target="../media/image536.png"/><Relationship Id="rId32" Type="http://schemas.openxmlformats.org/officeDocument/2006/relationships/image" Target="../media/image544.png"/><Relationship Id="rId37" Type="http://schemas.openxmlformats.org/officeDocument/2006/relationships/image" Target="../media/image549.svg"/><Relationship Id="rId40" Type="http://schemas.openxmlformats.org/officeDocument/2006/relationships/image" Target="../media/image552.png"/><Relationship Id="rId45" Type="http://schemas.openxmlformats.org/officeDocument/2006/relationships/image" Target="../media/image557.svg"/><Relationship Id="rId5" Type="http://schemas.openxmlformats.org/officeDocument/2006/relationships/image" Target="../media/image517.svg"/><Relationship Id="rId15" Type="http://schemas.openxmlformats.org/officeDocument/2006/relationships/image" Target="../media/image527.svg"/><Relationship Id="rId23" Type="http://schemas.openxmlformats.org/officeDocument/2006/relationships/image" Target="../media/image535.svg"/><Relationship Id="rId28" Type="http://schemas.openxmlformats.org/officeDocument/2006/relationships/image" Target="../media/image540.png"/><Relationship Id="rId36" Type="http://schemas.openxmlformats.org/officeDocument/2006/relationships/image" Target="../media/image548.png"/><Relationship Id="rId10" Type="http://schemas.openxmlformats.org/officeDocument/2006/relationships/image" Target="../media/image522.png"/><Relationship Id="rId19" Type="http://schemas.openxmlformats.org/officeDocument/2006/relationships/image" Target="../media/image531.svg"/><Relationship Id="rId31" Type="http://schemas.openxmlformats.org/officeDocument/2006/relationships/image" Target="../media/image543.svg"/><Relationship Id="rId44" Type="http://schemas.openxmlformats.org/officeDocument/2006/relationships/image" Target="../media/image556.png"/><Relationship Id="rId4" Type="http://schemas.openxmlformats.org/officeDocument/2006/relationships/image" Target="../media/image516.png"/><Relationship Id="rId9" Type="http://schemas.openxmlformats.org/officeDocument/2006/relationships/image" Target="../media/image521.svg"/><Relationship Id="rId14" Type="http://schemas.openxmlformats.org/officeDocument/2006/relationships/image" Target="../media/image526.png"/><Relationship Id="rId22" Type="http://schemas.openxmlformats.org/officeDocument/2006/relationships/image" Target="../media/image534.png"/><Relationship Id="rId27" Type="http://schemas.openxmlformats.org/officeDocument/2006/relationships/image" Target="../media/image539.svg"/><Relationship Id="rId30" Type="http://schemas.openxmlformats.org/officeDocument/2006/relationships/image" Target="../media/image542.png"/><Relationship Id="rId35" Type="http://schemas.openxmlformats.org/officeDocument/2006/relationships/image" Target="../media/image547.svg"/><Relationship Id="rId43" Type="http://schemas.openxmlformats.org/officeDocument/2006/relationships/image" Target="../media/image555.svg"/><Relationship Id="rId8" Type="http://schemas.openxmlformats.org/officeDocument/2006/relationships/image" Target="../media/image520.png"/><Relationship Id="rId3" Type="http://schemas.openxmlformats.org/officeDocument/2006/relationships/image" Target="../media/image515.svg"/><Relationship Id="rId12" Type="http://schemas.openxmlformats.org/officeDocument/2006/relationships/image" Target="../media/image524.png"/><Relationship Id="rId17" Type="http://schemas.openxmlformats.org/officeDocument/2006/relationships/image" Target="../media/image529.svg"/><Relationship Id="rId25" Type="http://schemas.openxmlformats.org/officeDocument/2006/relationships/image" Target="../media/image537.svg"/><Relationship Id="rId33" Type="http://schemas.openxmlformats.org/officeDocument/2006/relationships/image" Target="../media/image545.svg"/><Relationship Id="rId38" Type="http://schemas.openxmlformats.org/officeDocument/2006/relationships/image" Target="../media/image550.png"/><Relationship Id="rId20" Type="http://schemas.openxmlformats.org/officeDocument/2006/relationships/image" Target="../media/image532.png"/><Relationship Id="rId41" Type="http://schemas.openxmlformats.org/officeDocument/2006/relationships/image" Target="../media/image553.svg"/></Relationships>
</file>

<file path=ppt/slideLayouts/_rels/slideLayout23.xml.rels><?xml version="1.0" encoding="UTF-8" standalone="yes"?>
<Relationships xmlns="http://schemas.openxmlformats.org/package/2006/relationships"><Relationship Id="rId13" Type="http://schemas.openxmlformats.org/officeDocument/2006/relationships/image" Target="../media/image33.svg"/><Relationship Id="rId18" Type="http://schemas.openxmlformats.org/officeDocument/2006/relationships/image" Target="../media/image560.png"/><Relationship Id="rId26" Type="http://schemas.openxmlformats.org/officeDocument/2006/relationships/image" Target="../media/image44.png"/><Relationship Id="rId39" Type="http://schemas.openxmlformats.org/officeDocument/2006/relationships/image" Target="../media/image11.svg"/><Relationship Id="rId21" Type="http://schemas.openxmlformats.org/officeDocument/2006/relationships/image" Target="../media/image41.svg"/><Relationship Id="rId34" Type="http://schemas.openxmlformats.org/officeDocument/2006/relationships/image" Target="../media/image26.png"/><Relationship Id="rId7" Type="http://schemas.openxmlformats.org/officeDocument/2006/relationships/image" Target="../media/image35.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40.png"/><Relationship Id="rId29" Type="http://schemas.openxmlformats.org/officeDocument/2006/relationships/image" Target="../media/image31.svg"/><Relationship Id="rId41" Type="http://schemas.openxmlformats.org/officeDocument/2006/relationships/image" Target="../media/image565.sv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9.svg"/><Relationship Id="rId24" Type="http://schemas.openxmlformats.org/officeDocument/2006/relationships/image" Target="../media/image42.png"/><Relationship Id="rId32" Type="http://schemas.openxmlformats.org/officeDocument/2006/relationships/image" Target="../media/image12.png"/><Relationship Id="rId37" Type="http://schemas.openxmlformats.org/officeDocument/2006/relationships/image" Target="../media/image19.svg"/><Relationship Id="rId40" Type="http://schemas.openxmlformats.org/officeDocument/2006/relationships/image" Target="../media/image564.png"/><Relationship Id="rId5" Type="http://schemas.openxmlformats.org/officeDocument/2006/relationships/image" Target="../media/image559.svg"/><Relationship Id="rId15" Type="http://schemas.openxmlformats.org/officeDocument/2006/relationships/image" Target="../media/image5.svg"/><Relationship Id="rId23" Type="http://schemas.openxmlformats.org/officeDocument/2006/relationships/image" Target="../media/image563.svg"/><Relationship Id="rId28" Type="http://schemas.openxmlformats.org/officeDocument/2006/relationships/image" Target="../media/image30.png"/><Relationship Id="rId36" Type="http://schemas.openxmlformats.org/officeDocument/2006/relationships/image" Target="../media/image18.png"/><Relationship Id="rId10" Type="http://schemas.openxmlformats.org/officeDocument/2006/relationships/image" Target="../media/image8.png"/><Relationship Id="rId19" Type="http://schemas.openxmlformats.org/officeDocument/2006/relationships/image" Target="../media/image561.svg"/><Relationship Id="rId31" Type="http://schemas.openxmlformats.org/officeDocument/2006/relationships/image" Target="../media/image52.svg"/><Relationship Id="rId4" Type="http://schemas.openxmlformats.org/officeDocument/2006/relationships/image" Target="../media/image558.png"/><Relationship Id="rId9" Type="http://schemas.openxmlformats.org/officeDocument/2006/relationships/image" Target="../media/image39.svg"/><Relationship Id="rId14" Type="http://schemas.openxmlformats.org/officeDocument/2006/relationships/image" Target="../media/image4.png"/><Relationship Id="rId22" Type="http://schemas.openxmlformats.org/officeDocument/2006/relationships/image" Target="../media/image562.png"/><Relationship Id="rId27" Type="http://schemas.openxmlformats.org/officeDocument/2006/relationships/image" Target="../media/image45.svg"/><Relationship Id="rId30" Type="http://schemas.openxmlformats.org/officeDocument/2006/relationships/image" Target="../media/image51.png"/><Relationship Id="rId35" Type="http://schemas.openxmlformats.org/officeDocument/2006/relationships/image" Target="../media/image27.svg"/><Relationship Id="rId8" Type="http://schemas.openxmlformats.org/officeDocument/2006/relationships/image" Target="../media/image38.png"/><Relationship Id="rId3" Type="http://schemas.openxmlformats.org/officeDocument/2006/relationships/image" Target="../media/image3.svg"/><Relationship Id="rId12" Type="http://schemas.openxmlformats.org/officeDocument/2006/relationships/image" Target="../media/image32.png"/><Relationship Id="rId17" Type="http://schemas.openxmlformats.org/officeDocument/2006/relationships/image" Target="../media/image7.svg"/><Relationship Id="rId25" Type="http://schemas.openxmlformats.org/officeDocument/2006/relationships/image" Target="../media/image43.svg"/><Relationship Id="rId33" Type="http://schemas.openxmlformats.org/officeDocument/2006/relationships/image" Target="../media/image13.svg"/><Relationship Id="rId38"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61.svg"/><Relationship Id="rId18" Type="http://schemas.openxmlformats.org/officeDocument/2006/relationships/image" Target="../media/image12.png"/><Relationship Id="rId3" Type="http://schemas.openxmlformats.org/officeDocument/2006/relationships/image" Target="../media/image567.svg"/><Relationship Id="rId21" Type="http://schemas.openxmlformats.org/officeDocument/2006/relationships/image" Target="../media/image15.svg"/><Relationship Id="rId7" Type="http://schemas.openxmlformats.org/officeDocument/2006/relationships/image" Target="../media/image39.svg"/><Relationship Id="rId12" Type="http://schemas.openxmlformats.org/officeDocument/2006/relationships/image" Target="../media/image560.png"/><Relationship Id="rId17" Type="http://schemas.openxmlformats.org/officeDocument/2006/relationships/image" Target="../media/image27.svg"/><Relationship Id="rId2" Type="http://schemas.openxmlformats.org/officeDocument/2006/relationships/image" Target="../media/image566.png"/><Relationship Id="rId16" Type="http://schemas.openxmlformats.org/officeDocument/2006/relationships/image" Target="../media/image26.pn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41.svg"/><Relationship Id="rId5" Type="http://schemas.openxmlformats.org/officeDocument/2006/relationships/image" Target="../media/image7.svg"/><Relationship Id="rId15" Type="http://schemas.openxmlformats.org/officeDocument/2006/relationships/image" Target="../media/image21.svg"/><Relationship Id="rId10" Type="http://schemas.openxmlformats.org/officeDocument/2006/relationships/image" Target="../media/image40.png"/><Relationship Id="rId19"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12.png"/><Relationship Id="rId3" Type="http://schemas.openxmlformats.org/officeDocument/2006/relationships/image" Target="../media/image3.svg"/><Relationship Id="rId21" Type="http://schemas.openxmlformats.org/officeDocument/2006/relationships/image" Target="../media/image27.svg"/><Relationship Id="rId7" Type="http://schemas.openxmlformats.org/officeDocument/2006/relationships/image" Target="../media/image25.svg"/><Relationship Id="rId12" Type="http://schemas.openxmlformats.org/officeDocument/2006/relationships/image" Target="../media/image32.png"/><Relationship Id="rId17" Type="http://schemas.openxmlformats.org/officeDocument/2006/relationships/image" Target="../media/image35.svg"/><Relationship Id="rId2" Type="http://schemas.openxmlformats.org/officeDocument/2006/relationships/image" Target="../media/image2.png"/><Relationship Id="rId16" Type="http://schemas.openxmlformats.org/officeDocument/2006/relationships/image" Target="../media/image34.png"/><Relationship Id="rId20"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31.svg"/><Relationship Id="rId5" Type="http://schemas.openxmlformats.org/officeDocument/2006/relationships/image" Target="../media/image19.svg"/><Relationship Id="rId15" Type="http://schemas.openxmlformats.org/officeDocument/2006/relationships/image" Target="../media/image5.svg"/><Relationship Id="rId23" Type="http://schemas.openxmlformats.org/officeDocument/2006/relationships/image" Target="../media/image7.svg"/><Relationship Id="rId10" Type="http://schemas.openxmlformats.org/officeDocument/2006/relationships/image" Target="../media/image30.png"/><Relationship Id="rId19" Type="http://schemas.openxmlformats.org/officeDocument/2006/relationships/image" Target="../media/image13.svg"/><Relationship Id="rId4" Type="http://schemas.openxmlformats.org/officeDocument/2006/relationships/image" Target="../media/image18.png"/><Relationship Id="rId9" Type="http://schemas.openxmlformats.org/officeDocument/2006/relationships/image" Target="../media/image29.svg"/><Relationship Id="rId14" Type="http://schemas.openxmlformats.org/officeDocument/2006/relationships/image" Target="../media/image4.png"/><Relationship Id="rId2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3.sv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35.sv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31.svg"/><Relationship Id="rId11" Type="http://schemas.openxmlformats.org/officeDocument/2006/relationships/image" Target="../media/image8.png"/><Relationship Id="rId24" Type="http://schemas.openxmlformats.org/officeDocument/2006/relationships/image" Target="../media/image19.svg"/><Relationship Id="rId5" Type="http://schemas.openxmlformats.org/officeDocument/2006/relationships/image" Target="../media/image30.png"/><Relationship Id="rId15" Type="http://schemas.openxmlformats.org/officeDocument/2006/relationships/image" Target="../media/image34.png"/><Relationship Id="rId23" Type="http://schemas.openxmlformats.org/officeDocument/2006/relationships/image" Target="../media/image18.png"/><Relationship Id="rId10" Type="http://schemas.openxmlformats.org/officeDocument/2006/relationships/image" Target="../media/image7.svg"/><Relationship Id="rId19" Type="http://schemas.openxmlformats.org/officeDocument/2006/relationships/image" Target="../media/image14.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 Id="rId22"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Cover slide">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486A6-53A6-7B4E-5564-8168ED5A83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2224" y="5632308"/>
            <a:ext cx="2349000" cy="880875"/>
          </a:xfrm>
          <a:prstGeom prst="rect">
            <a:avLst/>
          </a:prstGeom>
        </p:spPr>
      </p:pic>
      <p:sp>
        <p:nvSpPr>
          <p:cNvPr id="2" name="Title 1">
            <a:extLst>
              <a:ext uri="{FF2B5EF4-FFF2-40B4-BE49-F238E27FC236}">
                <a16:creationId xmlns:a16="http://schemas.microsoft.com/office/drawing/2014/main" id="{366FF0F5-5518-D6B1-C3D6-BCAD769392C8}"/>
              </a:ext>
            </a:extLst>
          </p:cNvPr>
          <p:cNvSpPr>
            <a:spLocks noGrp="1"/>
          </p:cNvSpPr>
          <p:nvPr>
            <p:ph type="ctrTitle" hasCustomPrompt="1"/>
          </p:nvPr>
        </p:nvSpPr>
        <p:spPr>
          <a:xfrm>
            <a:off x="656492" y="900636"/>
            <a:ext cx="5052646" cy="2545149"/>
          </a:xfrm>
        </p:spPr>
        <p:txBody>
          <a:bodyPr anchor="b"/>
          <a:lstStyle>
            <a:lvl1pPr algn="l">
              <a:defRPr sz="6600">
                <a:solidFill>
                  <a:schemeClr val="bg1"/>
                </a:solidFill>
              </a:defRPr>
            </a:lvl1pPr>
          </a:lstStyle>
          <a:p>
            <a:r>
              <a:rPr lang="en-US" dirty="0"/>
              <a:t>CLICK TO EDIT MASTER TITLE STYLE</a:t>
            </a:r>
            <a:endParaRPr lang="en-GB" dirty="0"/>
          </a:p>
        </p:txBody>
      </p:sp>
      <p:sp>
        <p:nvSpPr>
          <p:cNvPr id="5" name="Subtitle 2">
            <a:extLst>
              <a:ext uri="{FF2B5EF4-FFF2-40B4-BE49-F238E27FC236}">
                <a16:creationId xmlns:a16="http://schemas.microsoft.com/office/drawing/2014/main" id="{5646B60B-025E-1826-3835-E966E72BF1AD}"/>
              </a:ext>
            </a:extLst>
          </p:cNvPr>
          <p:cNvSpPr>
            <a:spLocks noGrp="1"/>
          </p:cNvSpPr>
          <p:nvPr>
            <p:ph type="subTitle" idx="1"/>
          </p:nvPr>
        </p:nvSpPr>
        <p:spPr>
          <a:xfrm>
            <a:off x="656491" y="3506425"/>
            <a:ext cx="3862067" cy="652551"/>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8" name="Graphic 7">
            <a:extLst>
              <a:ext uri="{FF2B5EF4-FFF2-40B4-BE49-F238E27FC236}">
                <a16:creationId xmlns:a16="http://schemas.microsoft.com/office/drawing/2014/main" id="{5F40624E-1824-0FEE-B665-2189AC5097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8558" y="1243218"/>
            <a:ext cx="7402270" cy="4678166"/>
          </a:xfrm>
          <a:prstGeom prst="rect">
            <a:avLst/>
          </a:prstGeom>
        </p:spPr>
      </p:pic>
      <p:pic>
        <p:nvPicPr>
          <p:cNvPr id="11" name="Graphic 10">
            <a:extLst>
              <a:ext uri="{FF2B5EF4-FFF2-40B4-BE49-F238E27FC236}">
                <a16:creationId xmlns:a16="http://schemas.microsoft.com/office/drawing/2014/main" id="{5D430FA6-6733-27B7-A9DE-372F32076ED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607976" y="3506425"/>
            <a:ext cx="1921630" cy="2098622"/>
          </a:xfrm>
          <a:prstGeom prst="rect">
            <a:avLst/>
          </a:prstGeom>
        </p:spPr>
      </p:pic>
      <p:pic>
        <p:nvPicPr>
          <p:cNvPr id="12" name="Graphic 11">
            <a:extLst>
              <a:ext uri="{FF2B5EF4-FFF2-40B4-BE49-F238E27FC236}">
                <a16:creationId xmlns:a16="http://schemas.microsoft.com/office/drawing/2014/main" id="{1895DBAD-FC5E-9957-8B25-5EB2AE1E42E6}"/>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0679389" y="4268983"/>
            <a:ext cx="1061899" cy="1778065"/>
          </a:xfrm>
          <a:prstGeom prst="rect">
            <a:avLst/>
          </a:prstGeom>
        </p:spPr>
      </p:pic>
      <p:pic>
        <p:nvPicPr>
          <p:cNvPr id="13" name="Graphic 12">
            <a:extLst>
              <a:ext uri="{FF2B5EF4-FFF2-40B4-BE49-F238E27FC236}">
                <a16:creationId xmlns:a16="http://schemas.microsoft.com/office/drawing/2014/main" id="{F30F22C6-2D71-357B-B3C9-8DD7EB557090}"/>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204109" y="832909"/>
            <a:ext cx="1574130" cy="2041364"/>
          </a:xfrm>
          <a:prstGeom prst="rect">
            <a:avLst/>
          </a:prstGeom>
        </p:spPr>
      </p:pic>
      <p:pic>
        <p:nvPicPr>
          <p:cNvPr id="14" name="Graphic 13">
            <a:extLst>
              <a:ext uri="{FF2B5EF4-FFF2-40B4-BE49-F238E27FC236}">
                <a16:creationId xmlns:a16="http://schemas.microsoft.com/office/drawing/2014/main" id="{62FC6FCF-5927-F48D-D4B9-B5493717AEC8}"/>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129873" y="2635108"/>
            <a:ext cx="1624392" cy="1493393"/>
          </a:xfrm>
          <a:prstGeom prst="rect">
            <a:avLst/>
          </a:prstGeom>
        </p:spPr>
      </p:pic>
      <p:pic>
        <p:nvPicPr>
          <p:cNvPr id="16" name="Graphic 15">
            <a:extLst>
              <a:ext uri="{FF2B5EF4-FFF2-40B4-BE49-F238E27FC236}">
                <a16:creationId xmlns:a16="http://schemas.microsoft.com/office/drawing/2014/main" id="{5A051649-84E1-AF03-F909-B29C03DE8E8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837561" y="1197785"/>
            <a:ext cx="903728" cy="602485"/>
          </a:xfrm>
          <a:prstGeom prst="rect">
            <a:avLst/>
          </a:prstGeom>
        </p:spPr>
      </p:pic>
      <p:pic>
        <p:nvPicPr>
          <p:cNvPr id="17" name="Graphic 16">
            <a:extLst>
              <a:ext uri="{FF2B5EF4-FFF2-40B4-BE49-F238E27FC236}">
                <a16:creationId xmlns:a16="http://schemas.microsoft.com/office/drawing/2014/main" id="{51621AE0-CFE4-DC8F-AE64-A98EF085EAE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592821" y="5136742"/>
            <a:ext cx="796707" cy="531138"/>
          </a:xfrm>
          <a:prstGeom prst="rect">
            <a:avLst/>
          </a:prstGeom>
        </p:spPr>
      </p:pic>
      <p:pic>
        <p:nvPicPr>
          <p:cNvPr id="18" name="Graphic 17">
            <a:extLst>
              <a:ext uri="{FF2B5EF4-FFF2-40B4-BE49-F238E27FC236}">
                <a16:creationId xmlns:a16="http://schemas.microsoft.com/office/drawing/2014/main" id="{3D786826-2EDB-A482-E82F-CBC52A2379D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527710" y="1938021"/>
            <a:ext cx="5529420" cy="3535203"/>
          </a:xfrm>
          <a:prstGeom prst="rect">
            <a:avLst/>
          </a:prstGeom>
        </p:spPr>
      </p:pic>
      <p:pic>
        <p:nvPicPr>
          <p:cNvPr id="19" name="Graphic 18">
            <a:extLst>
              <a:ext uri="{FF2B5EF4-FFF2-40B4-BE49-F238E27FC236}">
                <a16:creationId xmlns:a16="http://schemas.microsoft.com/office/drawing/2014/main" id="{A0F2ED82-9E0C-8B3D-5BB5-4113E38B069A}"/>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7629995" y="2383140"/>
            <a:ext cx="288108" cy="192072"/>
          </a:xfrm>
          <a:prstGeom prst="rect">
            <a:avLst/>
          </a:prstGeom>
        </p:spPr>
      </p:pic>
      <p:pic>
        <p:nvPicPr>
          <p:cNvPr id="20" name="Graphic 19">
            <a:extLst>
              <a:ext uri="{FF2B5EF4-FFF2-40B4-BE49-F238E27FC236}">
                <a16:creationId xmlns:a16="http://schemas.microsoft.com/office/drawing/2014/main" id="{73D59085-0967-D919-137D-BF626D80A371}"/>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7865513" y="4315781"/>
            <a:ext cx="1562923" cy="1746028"/>
          </a:xfrm>
          <a:prstGeom prst="rect">
            <a:avLst/>
          </a:prstGeom>
        </p:spPr>
      </p:pic>
      <p:sp>
        <p:nvSpPr>
          <p:cNvPr id="24" name="Text Placeholder 23">
            <a:extLst>
              <a:ext uri="{FF2B5EF4-FFF2-40B4-BE49-F238E27FC236}">
                <a16:creationId xmlns:a16="http://schemas.microsoft.com/office/drawing/2014/main" id="{070DBC1E-C8E7-5465-C43A-EA62EE4CCD01}"/>
              </a:ext>
            </a:extLst>
          </p:cNvPr>
          <p:cNvSpPr>
            <a:spLocks noGrp="1"/>
          </p:cNvSpPr>
          <p:nvPr>
            <p:ph type="body" sz="quarter" idx="10"/>
          </p:nvPr>
        </p:nvSpPr>
        <p:spPr>
          <a:xfrm>
            <a:off x="639537" y="4752310"/>
            <a:ext cx="3862067" cy="347275"/>
          </a:xfrm>
        </p:spPr>
        <p:txBody>
          <a:bodyPr/>
          <a:lstStyle>
            <a:lvl1pPr marL="12700" indent="-12700">
              <a:buNone/>
              <a:tabLst/>
              <a:defRPr sz="1800" b="1">
                <a:solidFill>
                  <a:schemeClr val="tx2"/>
                </a:solidFill>
              </a:defRPr>
            </a:lvl1pPr>
          </a:lstStyle>
          <a:p>
            <a:pPr lvl="0"/>
            <a:r>
              <a:rPr lang="en-GB" dirty="0"/>
              <a:t>Click to edit Master text styles</a:t>
            </a:r>
            <a:endParaRPr lang="en-US" dirty="0"/>
          </a:p>
        </p:txBody>
      </p:sp>
      <p:pic>
        <p:nvPicPr>
          <p:cNvPr id="3" name="Graphic 2">
            <a:extLst>
              <a:ext uri="{FF2B5EF4-FFF2-40B4-BE49-F238E27FC236}">
                <a16:creationId xmlns:a16="http://schemas.microsoft.com/office/drawing/2014/main" id="{F6A0A95F-6C43-D0F0-44B6-55D4AC4D4E1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457659" y="1853591"/>
            <a:ext cx="423815" cy="282543"/>
          </a:xfrm>
          <a:prstGeom prst="rect">
            <a:avLst/>
          </a:prstGeom>
        </p:spPr>
      </p:pic>
    </p:spTree>
    <p:extLst>
      <p:ext uri="{BB962C8B-B14F-4D97-AF65-F5344CB8AC3E}">
        <p14:creationId xmlns:p14="http://schemas.microsoft.com/office/powerpoint/2010/main" val="362470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4 content slide -3 columns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ECF8DF-C8F5-9D22-AC22-34E1B54BA760}"/>
              </a:ext>
            </a:extLst>
          </p:cNvPr>
          <p:cNvSpPr/>
          <p:nvPr userDrawn="1"/>
        </p:nvSpPr>
        <p:spPr>
          <a:xfrm>
            <a:off x="8234838" y="3821333"/>
            <a:ext cx="3333274" cy="3564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Rectangle 4">
            <a:extLst>
              <a:ext uri="{FF2B5EF4-FFF2-40B4-BE49-F238E27FC236}">
                <a16:creationId xmlns:a16="http://schemas.microsoft.com/office/drawing/2014/main" id="{FF90BE07-5FB5-F308-797D-110D8C06F831}"/>
              </a:ext>
            </a:extLst>
          </p:cNvPr>
          <p:cNvSpPr/>
          <p:nvPr userDrawn="1"/>
        </p:nvSpPr>
        <p:spPr>
          <a:xfrm>
            <a:off x="626256" y="3829600"/>
            <a:ext cx="3333273" cy="356400"/>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68C9D1B8-1221-98E6-2885-0CAC40EF10C3}"/>
              </a:ext>
            </a:extLst>
          </p:cNvPr>
          <p:cNvSpPr/>
          <p:nvPr userDrawn="1"/>
        </p:nvSpPr>
        <p:spPr>
          <a:xfrm>
            <a:off x="4340633" y="3829600"/>
            <a:ext cx="3333273" cy="356400"/>
          </a:xfrm>
          <a:prstGeom prst="rect">
            <a:avLst/>
          </a:prstGeom>
          <a:solidFill>
            <a:srgbClr val="F765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Text Placeholder 3">
            <a:extLst>
              <a:ext uri="{FF2B5EF4-FFF2-40B4-BE49-F238E27FC236}">
                <a16:creationId xmlns:a16="http://schemas.microsoft.com/office/drawing/2014/main" id="{11CD9718-6DBD-295E-85D7-CA94FCFEE35B}"/>
              </a:ext>
            </a:extLst>
          </p:cNvPr>
          <p:cNvSpPr>
            <a:spLocks noGrp="1"/>
          </p:cNvSpPr>
          <p:nvPr>
            <p:ph type="body" sz="quarter" idx="12" hasCustomPrompt="1"/>
          </p:nvPr>
        </p:nvSpPr>
        <p:spPr>
          <a:xfrm>
            <a:off x="647701" y="3877726"/>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1" name="Text Placeholder 3">
            <a:extLst>
              <a:ext uri="{FF2B5EF4-FFF2-40B4-BE49-F238E27FC236}">
                <a16:creationId xmlns:a16="http://schemas.microsoft.com/office/drawing/2014/main" id="{ABD97783-A24A-EE47-FA87-1E2CAA51B769}"/>
              </a:ext>
            </a:extLst>
          </p:cNvPr>
          <p:cNvSpPr>
            <a:spLocks noGrp="1"/>
          </p:cNvSpPr>
          <p:nvPr>
            <p:ph type="body" sz="quarter" idx="14" hasCustomPrompt="1"/>
          </p:nvPr>
        </p:nvSpPr>
        <p:spPr>
          <a:xfrm>
            <a:off x="4340634" y="3868565"/>
            <a:ext cx="3132000" cy="313932"/>
          </a:xfrm>
          <a:noFill/>
        </p:spPr>
        <p:txBody>
          <a:bodyPr/>
          <a:lstStyle>
            <a:lvl1pPr marL="0" indent="0">
              <a:buNone/>
              <a:defRPr b="1">
                <a:solidFill>
                  <a:schemeClr val="bg1"/>
                </a:solidFill>
              </a:defRPr>
            </a:lvl1pPr>
            <a:lvl3pPr marL="914400" indent="0">
              <a:buNone/>
              <a:defRPr/>
            </a:lvl3pPr>
          </a:lstStyle>
          <a:p>
            <a:pPr lvl="0"/>
            <a:r>
              <a:rPr lang="en-US"/>
              <a:t>Heading</a:t>
            </a:r>
          </a:p>
        </p:txBody>
      </p:sp>
      <p:sp>
        <p:nvSpPr>
          <p:cNvPr id="14" name="Text Placeholder 3">
            <a:extLst>
              <a:ext uri="{FF2B5EF4-FFF2-40B4-BE49-F238E27FC236}">
                <a16:creationId xmlns:a16="http://schemas.microsoft.com/office/drawing/2014/main" id="{4546A341-6AF8-C6B9-D3A1-FE505AB837D9}"/>
              </a:ext>
            </a:extLst>
          </p:cNvPr>
          <p:cNvSpPr>
            <a:spLocks noGrp="1"/>
          </p:cNvSpPr>
          <p:nvPr>
            <p:ph type="body" sz="quarter" idx="16" hasCustomPrompt="1"/>
          </p:nvPr>
        </p:nvSpPr>
        <p:spPr>
          <a:xfrm>
            <a:off x="8234838" y="3869459"/>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9964800" cy="424732"/>
          </a:xfrm>
        </p:spPr>
        <p:txBody>
          <a:bodyPr/>
          <a:lstStyle>
            <a:lvl1pPr>
              <a:defRPr sz="2400" spc="0">
                <a:solidFill>
                  <a:schemeClr val="accent2"/>
                </a:solidFill>
              </a:defRPr>
            </a:lvl1pPr>
          </a:lstStyle>
          <a:p>
            <a:r>
              <a:rPr lang="en-US"/>
              <a:t>TITLE</a:t>
            </a:r>
          </a:p>
        </p:txBody>
      </p:sp>
      <p:sp>
        <p:nvSpPr>
          <p:cNvPr id="7" name="Content Placeholder 5">
            <a:extLst>
              <a:ext uri="{FF2B5EF4-FFF2-40B4-BE49-F238E27FC236}">
                <a16:creationId xmlns:a16="http://schemas.microsoft.com/office/drawing/2014/main" id="{2EBB952F-56BF-5E04-E8AF-5A969616D438}"/>
              </a:ext>
            </a:extLst>
          </p:cNvPr>
          <p:cNvSpPr>
            <a:spLocks noGrp="1"/>
          </p:cNvSpPr>
          <p:nvPr>
            <p:ph sz="quarter" idx="10"/>
          </p:nvPr>
        </p:nvSpPr>
        <p:spPr>
          <a:xfrm>
            <a:off x="626257" y="4306801"/>
            <a:ext cx="3333273" cy="161927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5">
            <a:extLst>
              <a:ext uri="{FF2B5EF4-FFF2-40B4-BE49-F238E27FC236}">
                <a16:creationId xmlns:a16="http://schemas.microsoft.com/office/drawing/2014/main" id="{DE663398-FB9A-F00C-16FC-0BA8959F79E4}"/>
              </a:ext>
            </a:extLst>
          </p:cNvPr>
          <p:cNvSpPr>
            <a:spLocks noGrp="1"/>
          </p:cNvSpPr>
          <p:nvPr>
            <p:ph sz="quarter" idx="13"/>
          </p:nvPr>
        </p:nvSpPr>
        <p:spPr>
          <a:xfrm>
            <a:off x="4340634" y="4298534"/>
            <a:ext cx="3333273" cy="16192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5">
            <a:extLst>
              <a:ext uri="{FF2B5EF4-FFF2-40B4-BE49-F238E27FC236}">
                <a16:creationId xmlns:a16="http://schemas.microsoft.com/office/drawing/2014/main" id="{2474FD4B-4694-0377-9D7C-B2DA1B23F19C}"/>
              </a:ext>
            </a:extLst>
          </p:cNvPr>
          <p:cNvSpPr>
            <a:spLocks noGrp="1"/>
          </p:cNvSpPr>
          <p:nvPr>
            <p:ph sz="quarter" idx="15"/>
          </p:nvPr>
        </p:nvSpPr>
        <p:spPr>
          <a:xfrm>
            <a:off x="8234839" y="4298534"/>
            <a:ext cx="3333274" cy="16192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Graphic 2">
            <a:extLst>
              <a:ext uri="{FF2B5EF4-FFF2-40B4-BE49-F238E27FC236}">
                <a16:creationId xmlns:a16="http://schemas.microsoft.com/office/drawing/2014/main" id="{DB117B3B-BB47-EB32-89F4-280DB93953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8385" y="5917804"/>
            <a:ext cx="1842014" cy="690142"/>
          </a:xfrm>
          <a:prstGeom prst="rect">
            <a:avLst/>
          </a:prstGeom>
        </p:spPr>
      </p:pic>
    </p:spTree>
    <p:extLst>
      <p:ext uri="{BB962C8B-B14F-4D97-AF65-F5344CB8AC3E}">
        <p14:creationId xmlns:p14="http://schemas.microsoft.com/office/powerpoint/2010/main" val="33526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0 content slide - split">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6D40DCF3-7F36-9BD1-D2B0-ACD52871A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6408" y="2564161"/>
            <a:ext cx="3801958" cy="2402803"/>
          </a:xfrm>
          <a:prstGeom prst="rect">
            <a:avLst/>
          </a:prstGeom>
        </p:spPr>
      </p:pic>
      <p:sp>
        <p:nvSpPr>
          <p:cNvPr id="14" name="Rectangle 13">
            <a:extLst>
              <a:ext uri="{FF2B5EF4-FFF2-40B4-BE49-F238E27FC236}">
                <a16:creationId xmlns:a16="http://schemas.microsoft.com/office/drawing/2014/main" id="{74F4944F-DAEB-FF14-F8F1-9F131D4A35A2}"/>
              </a:ext>
            </a:extLst>
          </p:cNvPr>
          <p:cNvSpPr/>
          <p:nvPr userDrawn="1"/>
        </p:nvSpPr>
        <p:spPr>
          <a:xfrm>
            <a:off x="-1" y="0"/>
            <a:ext cx="8074856" cy="6858000"/>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6921006" cy="424732"/>
          </a:xfrm>
        </p:spPr>
        <p:txBody>
          <a:bodyPr/>
          <a:lstStyle>
            <a:lvl1pPr>
              <a:defRPr sz="2400" spc="0">
                <a:solidFill>
                  <a:schemeClr val="bg1"/>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647701" y="1624013"/>
            <a:ext cx="6921005" cy="12386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7">
            <a:extLst>
              <a:ext uri="{FF2B5EF4-FFF2-40B4-BE49-F238E27FC236}">
                <a16:creationId xmlns:a16="http://schemas.microsoft.com/office/drawing/2014/main" id="{4D4B8FF8-BC64-FFB9-D11E-FA1E2776C50C}"/>
              </a:ext>
            </a:extLst>
          </p:cNvPr>
          <p:cNvSpPr/>
          <p:nvPr userDrawn="1"/>
        </p:nvSpPr>
        <p:spPr>
          <a:xfrm>
            <a:off x="8020351"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a:extLst>
              <a:ext uri="{FF2B5EF4-FFF2-40B4-BE49-F238E27FC236}">
                <a16:creationId xmlns:a16="http://schemas.microsoft.com/office/drawing/2014/main" id="{FEAE966D-0A4B-56A8-75F1-8E0B16428C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18385" y="5917804"/>
            <a:ext cx="1842014" cy="690142"/>
          </a:xfrm>
          <a:prstGeom prst="rect">
            <a:avLst/>
          </a:prstGeom>
        </p:spPr>
      </p:pic>
      <p:pic>
        <p:nvPicPr>
          <p:cNvPr id="6" name="Graphic 5">
            <a:extLst>
              <a:ext uri="{FF2B5EF4-FFF2-40B4-BE49-F238E27FC236}">
                <a16:creationId xmlns:a16="http://schemas.microsoft.com/office/drawing/2014/main" id="{10F96A97-8BE7-248E-16B0-7801F3F345F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590796" y="440259"/>
            <a:ext cx="3151930" cy="2573652"/>
          </a:xfrm>
          <a:prstGeom prst="rect">
            <a:avLst/>
          </a:prstGeom>
        </p:spPr>
      </p:pic>
      <p:pic>
        <p:nvPicPr>
          <p:cNvPr id="19" name="Graphic 18">
            <a:extLst>
              <a:ext uri="{FF2B5EF4-FFF2-40B4-BE49-F238E27FC236}">
                <a16:creationId xmlns:a16="http://schemas.microsoft.com/office/drawing/2014/main" id="{23E63032-9136-DF97-D9B3-2EFDDA7CD889}"/>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802825" y="1221136"/>
            <a:ext cx="960947" cy="1633609"/>
          </a:xfrm>
          <a:prstGeom prst="rect">
            <a:avLst/>
          </a:prstGeom>
        </p:spPr>
      </p:pic>
      <p:pic>
        <p:nvPicPr>
          <p:cNvPr id="21" name="Graphic 20">
            <a:extLst>
              <a:ext uri="{FF2B5EF4-FFF2-40B4-BE49-F238E27FC236}">
                <a16:creationId xmlns:a16="http://schemas.microsoft.com/office/drawing/2014/main" id="{D9496756-A2BD-9404-5B11-0F8B6E853DA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923137" y="2398986"/>
            <a:ext cx="829952" cy="553301"/>
          </a:xfrm>
          <a:prstGeom prst="rect">
            <a:avLst/>
          </a:prstGeom>
        </p:spPr>
      </p:pic>
      <p:pic>
        <p:nvPicPr>
          <p:cNvPr id="22" name="Graphic 21">
            <a:extLst>
              <a:ext uri="{FF2B5EF4-FFF2-40B4-BE49-F238E27FC236}">
                <a16:creationId xmlns:a16="http://schemas.microsoft.com/office/drawing/2014/main" id="{4F338C43-D863-7766-DDE7-9128E0A92E59}"/>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8601564" y="5063651"/>
            <a:ext cx="684076" cy="456051"/>
          </a:xfrm>
          <a:prstGeom prst="rect">
            <a:avLst/>
          </a:prstGeom>
        </p:spPr>
      </p:pic>
      <p:pic>
        <p:nvPicPr>
          <p:cNvPr id="23" name="Graphic 22">
            <a:extLst>
              <a:ext uri="{FF2B5EF4-FFF2-40B4-BE49-F238E27FC236}">
                <a16:creationId xmlns:a16="http://schemas.microsoft.com/office/drawing/2014/main" id="{D21F4186-806A-CB1C-8EEF-0CB65B15137E}"/>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0070414" y="3659753"/>
            <a:ext cx="724666" cy="483110"/>
          </a:xfrm>
          <a:prstGeom prst="rect">
            <a:avLst/>
          </a:prstGeom>
        </p:spPr>
      </p:pic>
      <p:pic>
        <p:nvPicPr>
          <p:cNvPr id="25" name="Graphic 24">
            <a:extLst>
              <a:ext uri="{FF2B5EF4-FFF2-40B4-BE49-F238E27FC236}">
                <a16:creationId xmlns:a16="http://schemas.microsoft.com/office/drawing/2014/main" id="{19631026-0DEB-72B0-15DC-DFCCD399EE5D}"/>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8840864" y="2903698"/>
            <a:ext cx="1181710" cy="1532466"/>
          </a:xfrm>
          <a:prstGeom prst="rect">
            <a:avLst/>
          </a:prstGeom>
        </p:spPr>
      </p:pic>
      <p:pic>
        <p:nvPicPr>
          <p:cNvPr id="27" name="Graphic 26">
            <a:extLst>
              <a:ext uri="{FF2B5EF4-FFF2-40B4-BE49-F238E27FC236}">
                <a16:creationId xmlns:a16="http://schemas.microsoft.com/office/drawing/2014/main" id="{8BD15E88-BE00-27D0-BF9E-60B0263ACEAB}"/>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876646" y="4197771"/>
            <a:ext cx="1522261" cy="1758105"/>
          </a:xfrm>
          <a:prstGeom prst="rect">
            <a:avLst/>
          </a:prstGeom>
        </p:spPr>
      </p:pic>
      <p:pic>
        <p:nvPicPr>
          <p:cNvPr id="29" name="Graphic 28">
            <a:extLst>
              <a:ext uri="{FF2B5EF4-FFF2-40B4-BE49-F238E27FC236}">
                <a16:creationId xmlns:a16="http://schemas.microsoft.com/office/drawing/2014/main" id="{33DB4523-5BFA-1BEF-E414-B4F2C587066F}"/>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9937658" y="2257853"/>
            <a:ext cx="1549123" cy="1691806"/>
          </a:xfrm>
          <a:prstGeom prst="rect">
            <a:avLst/>
          </a:prstGeom>
        </p:spPr>
      </p:pic>
      <p:pic>
        <p:nvPicPr>
          <p:cNvPr id="31" name="Graphic 30">
            <a:extLst>
              <a:ext uri="{FF2B5EF4-FFF2-40B4-BE49-F238E27FC236}">
                <a16:creationId xmlns:a16="http://schemas.microsoft.com/office/drawing/2014/main" id="{D8940ED9-198C-14D1-7E23-B4111E2DDF28}"/>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0797388" y="2862863"/>
            <a:ext cx="929997" cy="1557205"/>
          </a:xfrm>
          <a:prstGeom prst="rect">
            <a:avLst/>
          </a:prstGeom>
        </p:spPr>
      </p:pic>
      <p:pic>
        <p:nvPicPr>
          <p:cNvPr id="2" name="Graphic 1">
            <a:extLst>
              <a:ext uri="{FF2B5EF4-FFF2-40B4-BE49-F238E27FC236}">
                <a16:creationId xmlns:a16="http://schemas.microsoft.com/office/drawing/2014/main" id="{0C713006-2F8D-015E-D700-5065FF86C2F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583153" y="4807769"/>
            <a:ext cx="250968" cy="167312"/>
          </a:xfrm>
          <a:prstGeom prst="rect">
            <a:avLst/>
          </a:prstGeom>
        </p:spPr>
      </p:pic>
    </p:spTree>
    <p:extLst>
      <p:ext uri="{BB962C8B-B14F-4D97-AF65-F5344CB8AC3E}">
        <p14:creationId xmlns:p14="http://schemas.microsoft.com/office/powerpoint/2010/main" val="346491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1 content slide - split ">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7E14C50-85D5-B2AC-7864-27E1CEDB3D18}"/>
              </a:ext>
            </a:extLst>
          </p:cNvPr>
          <p:cNvSpPr/>
          <p:nvPr userDrawn="1"/>
        </p:nvSpPr>
        <p:spPr>
          <a:xfrm>
            <a:off x="7989664" y="0"/>
            <a:ext cx="4229871" cy="68764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3" name="Graphic 2">
            <a:extLst>
              <a:ext uri="{FF2B5EF4-FFF2-40B4-BE49-F238E27FC236}">
                <a16:creationId xmlns:a16="http://schemas.microsoft.com/office/drawing/2014/main" id="{713E5F1E-421A-F413-1635-40F8CAE121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02679" y="3823572"/>
            <a:ext cx="3131970" cy="1979377"/>
          </a:xfrm>
          <a:prstGeom prst="rect">
            <a:avLst/>
          </a:prstGeom>
        </p:spPr>
      </p:pic>
      <p:pic>
        <p:nvPicPr>
          <p:cNvPr id="4" name="Graphic 3">
            <a:extLst>
              <a:ext uri="{FF2B5EF4-FFF2-40B4-BE49-F238E27FC236}">
                <a16:creationId xmlns:a16="http://schemas.microsoft.com/office/drawing/2014/main" id="{970E8B07-2411-E0EB-D91B-1F8C9B6E19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02679" y="2152427"/>
            <a:ext cx="3131970" cy="1979377"/>
          </a:xfrm>
          <a:prstGeom prst="rect">
            <a:avLst/>
          </a:prstGeom>
        </p:spPr>
      </p:pic>
      <p:pic>
        <p:nvPicPr>
          <p:cNvPr id="5" name="Graphic 4">
            <a:extLst>
              <a:ext uri="{FF2B5EF4-FFF2-40B4-BE49-F238E27FC236}">
                <a16:creationId xmlns:a16="http://schemas.microsoft.com/office/drawing/2014/main" id="{48B496A1-5C59-6306-3E7D-284CB53BF5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02679" y="482188"/>
            <a:ext cx="3131970" cy="1979377"/>
          </a:xfrm>
          <a:prstGeom prst="rect">
            <a:avLst/>
          </a:prstGeom>
        </p:spPr>
      </p:pic>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6921006"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647701" y="1624013"/>
            <a:ext cx="6921005"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4D4B8FF8-BC64-FFB9-D11E-FA1E2776C50C}"/>
              </a:ext>
            </a:extLst>
          </p:cNvPr>
          <p:cNvSpPr/>
          <p:nvPr userDrawn="1"/>
        </p:nvSpPr>
        <p:spPr>
          <a:xfrm>
            <a:off x="7989664"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9F22707A-5AA1-1290-7CC7-AABC313124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pic>
        <p:nvPicPr>
          <p:cNvPr id="6" name="Graphic 5">
            <a:extLst>
              <a:ext uri="{FF2B5EF4-FFF2-40B4-BE49-F238E27FC236}">
                <a16:creationId xmlns:a16="http://schemas.microsoft.com/office/drawing/2014/main" id="{58AD6CCA-6522-84A3-71CB-3C4BB033359F}"/>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466403" y="3077460"/>
            <a:ext cx="480882" cy="817501"/>
          </a:xfrm>
          <a:prstGeom prst="rect">
            <a:avLst/>
          </a:prstGeom>
        </p:spPr>
      </p:pic>
      <p:pic>
        <p:nvPicPr>
          <p:cNvPr id="7" name="Graphic 6">
            <a:extLst>
              <a:ext uri="{FF2B5EF4-FFF2-40B4-BE49-F238E27FC236}">
                <a16:creationId xmlns:a16="http://schemas.microsoft.com/office/drawing/2014/main" id="{863064D5-3BD8-58D4-5679-BCCE29081B5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705255" y="2215077"/>
            <a:ext cx="414975" cy="276650"/>
          </a:xfrm>
          <a:prstGeom prst="rect">
            <a:avLst/>
          </a:prstGeom>
        </p:spPr>
      </p:pic>
      <p:pic>
        <p:nvPicPr>
          <p:cNvPr id="10" name="Graphic 9">
            <a:extLst>
              <a:ext uri="{FF2B5EF4-FFF2-40B4-BE49-F238E27FC236}">
                <a16:creationId xmlns:a16="http://schemas.microsoft.com/office/drawing/2014/main" id="{466F53AE-E954-7D80-2C4E-F5674F9BC8EA}"/>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268664" y="4813260"/>
            <a:ext cx="369890" cy="246593"/>
          </a:xfrm>
          <a:prstGeom prst="rect">
            <a:avLst/>
          </a:prstGeom>
        </p:spPr>
      </p:pic>
      <p:pic>
        <p:nvPicPr>
          <p:cNvPr id="14" name="Graphic 13">
            <a:extLst>
              <a:ext uri="{FF2B5EF4-FFF2-40B4-BE49-F238E27FC236}">
                <a16:creationId xmlns:a16="http://schemas.microsoft.com/office/drawing/2014/main" id="{90E3BC7B-6C46-C89F-1319-B1D65AE6C2DD}"/>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0770190" y="254725"/>
            <a:ext cx="700755" cy="908754"/>
          </a:xfrm>
          <a:prstGeom prst="rect">
            <a:avLst/>
          </a:prstGeom>
        </p:spPr>
      </p:pic>
      <p:pic>
        <p:nvPicPr>
          <p:cNvPr id="16" name="Graphic 15">
            <a:extLst>
              <a:ext uri="{FF2B5EF4-FFF2-40B4-BE49-F238E27FC236}">
                <a16:creationId xmlns:a16="http://schemas.microsoft.com/office/drawing/2014/main" id="{41EA15E0-9F0F-AC63-ABFA-8CF9487CD83E}"/>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9969120" y="2945221"/>
            <a:ext cx="557006" cy="643302"/>
          </a:xfrm>
          <a:prstGeom prst="rect">
            <a:avLst/>
          </a:prstGeom>
        </p:spPr>
      </p:pic>
      <p:pic>
        <p:nvPicPr>
          <p:cNvPr id="17" name="Graphic 16">
            <a:extLst>
              <a:ext uri="{FF2B5EF4-FFF2-40B4-BE49-F238E27FC236}">
                <a16:creationId xmlns:a16="http://schemas.microsoft.com/office/drawing/2014/main" id="{E3602A55-6263-E52D-5100-B7418523EADE}"/>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10097410" y="2106688"/>
            <a:ext cx="921485" cy="1006359"/>
          </a:xfrm>
          <a:prstGeom prst="rect">
            <a:avLst/>
          </a:prstGeom>
        </p:spPr>
      </p:pic>
      <p:pic>
        <p:nvPicPr>
          <p:cNvPr id="18" name="Graphic 17">
            <a:extLst>
              <a:ext uri="{FF2B5EF4-FFF2-40B4-BE49-F238E27FC236}">
                <a16:creationId xmlns:a16="http://schemas.microsoft.com/office/drawing/2014/main" id="{52011C0C-7E3F-C33D-3E4A-F9EA68D57EFF}"/>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10608993" y="2610894"/>
            <a:ext cx="459543" cy="769467"/>
          </a:xfrm>
          <a:prstGeom prst="rect">
            <a:avLst/>
          </a:prstGeom>
        </p:spPr>
      </p:pic>
      <p:pic>
        <p:nvPicPr>
          <p:cNvPr id="19" name="Graphic 18">
            <a:extLst>
              <a:ext uri="{FF2B5EF4-FFF2-40B4-BE49-F238E27FC236}">
                <a16:creationId xmlns:a16="http://schemas.microsoft.com/office/drawing/2014/main" id="{3CA22CA5-C613-B84D-22BA-09FEC089E0A0}"/>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1196817" y="3562127"/>
            <a:ext cx="851028" cy="860755"/>
          </a:xfrm>
          <a:prstGeom prst="rect">
            <a:avLst/>
          </a:prstGeom>
        </p:spPr>
      </p:pic>
      <p:pic>
        <p:nvPicPr>
          <p:cNvPr id="20" name="Graphic 19">
            <a:extLst>
              <a:ext uri="{FF2B5EF4-FFF2-40B4-BE49-F238E27FC236}">
                <a16:creationId xmlns:a16="http://schemas.microsoft.com/office/drawing/2014/main" id="{9AFFDD0C-97E7-4B4F-AC9F-1B47DD65F8B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9143512" y="4602244"/>
            <a:ext cx="1313144" cy="1005376"/>
          </a:xfrm>
          <a:prstGeom prst="rect">
            <a:avLst/>
          </a:prstGeom>
        </p:spPr>
      </p:pic>
      <p:pic>
        <p:nvPicPr>
          <p:cNvPr id="21" name="Graphic 20">
            <a:extLst>
              <a:ext uri="{FF2B5EF4-FFF2-40B4-BE49-F238E27FC236}">
                <a16:creationId xmlns:a16="http://schemas.microsoft.com/office/drawing/2014/main" id="{841FFD84-1A26-8A58-D017-CFE6F38A1CB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071618" y="2601193"/>
            <a:ext cx="477659" cy="678778"/>
          </a:xfrm>
          <a:prstGeom prst="rect">
            <a:avLst/>
          </a:prstGeom>
        </p:spPr>
      </p:pic>
      <p:pic>
        <p:nvPicPr>
          <p:cNvPr id="23" name="Graphic 22">
            <a:extLst>
              <a:ext uri="{FF2B5EF4-FFF2-40B4-BE49-F238E27FC236}">
                <a16:creationId xmlns:a16="http://schemas.microsoft.com/office/drawing/2014/main" id="{7725C0CA-3520-891A-4FE5-35F33B5A3854}"/>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10724457" y="2519197"/>
            <a:ext cx="1040392" cy="1254443"/>
          </a:xfrm>
          <a:prstGeom prst="rect">
            <a:avLst/>
          </a:prstGeom>
        </p:spPr>
      </p:pic>
      <p:pic>
        <p:nvPicPr>
          <p:cNvPr id="26" name="Graphic 25">
            <a:extLst>
              <a:ext uri="{FF2B5EF4-FFF2-40B4-BE49-F238E27FC236}">
                <a16:creationId xmlns:a16="http://schemas.microsoft.com/office/drawing/2014/main" id="{1DDFD1C5-75B0-6800-D450-8193C23C99F2}"/>
              </a:ext>
            </a:extLst>
          </p:cNvPr>
          <p:cNvPicPr>
            <a:picLocks noChangeAspect="1"/>
          </p:cNvPicPr>
          <p:nvPr userDrawn="1"/>
        </p:nvPicPr>
        <p:blipFill>
          <a:blip r:embed="rId27">
            <a:extLst>
              <a:ext uri="{96DAC541-7B7A-43D3-8B79-37D633B846F1}">
                <asvg:svgBlip xmlns:asvg="http://schemas.microsoft.com/office/drawing/2016/SVG/main" r:embed="rId28"/>
              </a:ext>
            </a:extLst>
          </a:blip>
          <a:srcRect/>
          <a:stretch/>
        </p:blipFill>
        <p:spPr>
          <a:xfrm>
            <a:off x="9860585" y="4320372"/>
            <a:ext cx="441814" cy="294543"/>
          </a:xfrm>
          <a:prstGeom prst="rect">
            <a:avLst/>
          </a:prstGeom>
        </p:spPr>
      </p:pic>
      <p:pic>
        <p:nvPicPr>
          <p:cNvPr id="27" name="Graphic 26">
            <a:extLst>
              <a:ext uri="{FF2B5EF4-FFF2-40B4-BE49-F238E27FC236}">
                <a16:creationId xmlns:a16="http://schemas.microsoft.com/office/drawing/2014/main" id="{8CE266BE-0B8B-3406-BC20-62FA93BDF57A}"/>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11561306" y="2408379"/>
            <a:ext cx="238443" cy="158962"/>
          </a:xfrm>
          <a:prstGeom prst="rect">
            <a:avLst/>
          </a:prstGeom>
        </p:spPr>
      </p:pic>
      <p:pic>
        <p:nvPicPr>
          <p:cNvPr id="28" name="Graphic 27">
            <a:extLst>
              <a:ext uri="{FF2B5EF4-FFF2-40B4-BE49-F238E27FC236}">
                <a16:creationId xmlns:a16="http://schemas.microsoft.com/office/drawing/2014/main" id="{D22CB8E6-D859-DD3A-D1CD-BBC13AED2E80}"/>
              </a:ext>
            </a:extLst>
          </p:cNvPr>
          <p:cNvPicPr>
            <a:picLocks noChangeAspect="1"/>
          </p:cNvPicPr>
          <p:nvPr userDrawn="1"/>
        </p:nvPicPr>
        <p:blipFill>
          <a:blip r:embed="rId27">
            <a:extLst>
              <a:ext uri="{96DAC541-7B7A-43D3-8B79-37D633B846F1}">
                <asvg:svgBlip xmlns:asvg="http://schemas.microsoft.com/office/drawing/2016/SVG/main" r:embed="rId28"/>
              </a:ext>
            </a:extLst>
          </a:blip>
          <a:srcRect/>
          <a:stretch/>
        </p:blipFill>
        <p:spPr>
          <a:xfrm>
            <a:off x="10901689" y="1810459"/>
            <a:ext cx="685928" cy="457286"/>
          </a:xfrm>
          <a:prstGeom prst="rect">
            <a:avLst/>
          </a:prstGeom>
        </p:spPr>
      </p:pic>
      <p:pic>
        <p:nvPicPr>
          <p:cNvPr id="29" name="Graphic 28">
            <a:extLst>
              <a:ext uri="{FF2B5EF4-FFF2-40B4-BE49-F238E27FC236}">
                <a16:creationId xmlns:a16="http://schemas.microsoft.com/office/drawing/2014/main" id="{26897F29-7897-5471-5DFC-31925841EDAA}"/>
              </a:ext>
            </a:extLst>
          </p:cNvPr>
          <p:cNvPicPr>
            <a:picLocks noChangeAspect="1"/>
          </p:cNvPicPr>
          <p:nvPr userDrawn="1"/>
        </p:nvPicPr>
        <p:blipFill>
          <a:blip r:embed="rId31">
            <a:extLst>
              <a:ext uri="{96DAC541-7B7A-43D3-8B79-37D633B846F1}">
                <asvg:svgBlip xmlns:asvg="http://schemas.microsoft.com/office/drawing/2016/SVG/main" r:embed="rId32"/>
              </a:ext>
            </a:extLst>
          </a:blip>
          <a:srcRect/>
          <a:stretch/>
        </p:blipFill>
        <p:spPr>
          <a:xfrm>
            <a:off x="10255810" y="3692183"/>
            <a:ext cx="727810" cy="1169326"/>
          </a:xfrm>
          <a:prstGeom prst="rect">
            <a:avLst/>
          </a:prstGeom>
        </p:spPr>
      </p:pic>
      <p:pic>
        <p:nvPicPr>
          <p:cNvPr id="30" name="Graphic 29">
            <a:extLst>
              <a:ext uri="{FF2B5EF4-FFF2-40B4-BE49-F238E27FC236}">
                <a16:creationId xmlns:a16="http://schemas.microsoft.com/office/drawing/2014/main" id="{DEEB692C-0428-F86C-E521-9623161A6DF5}"/>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8443787" y="3666087"/>
            <a:ext cx="830585" cy="860972"/>
          </a:xfrm>
          <a:prstGeom prst="rect">
            <a:avLst/>
          </a:prstGeom>
        </p:spPr>
      </p:pic>
      <p:pic>
        <p:nvPicPr>
          <p:cNvPr id="31" name="Graphic 30">
            <a:extLst>
              <a:ext uri="{FF2B5EF4-FFF2-40B4-BE49-F238E27FC236}">
                <a16:creationId xmlns:a16="http://schemas.microsoft.com/office/drawing/2014/main" id="{5B25C527-E440-E57F-B10F-0BAFB5F5D41C}"/>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535036" y="2917933"/>
            <a:ext cx="375469" cy="250313"/>
          </a:xfrm>
          <a:prstGeom prst="rect">
            <a:avLst/>
          </a:prstGeom>
        </p:spPr>
      </p:pic>
      <p:pic>
        <p:nvPicPr>
          <p:cNvPr id="32" name="Graphic 31">
            <a:extLst>
              <a:ext uri="{FF2B5EF4-FFF2-40B4-BE49-F238E27FC236}">
                <a16:creationId xmlns:a16="http://schemas.microsoft.com/office/drawing/2014/main" id="{8A2D2ECC-12F2-4DE6-694E-09221DEFD880}"/>
              </a:ext>
            </a:extLst>
          </p:cNvPr>
          <p:cNvPicPr>
            <a:picLocks noChangeAspect="1"/>
          </p:cNvPicPr>
          <p:nvPr userDrawn="1"/>
        </p:nvPicPr>
        <p:blipFill>
          <a:blip r:embed="rId35">
            <a:extLst>
              <a:ext uri="{96DAC541-7B7A-43D3-8B79-37D633B846F1}">
                <asvg:svgBlip xmlns:asvg="http://schemas.microsoft.com/office/drawing/2016/SVG/main" r:embed="rId36"/>
              </a:ext>
            </a:extLst>
          </a:blip>
          <a:srcRect/>
          <a:stretch/>
        </p:blipFill>
        <p:spPr>
          <a:xfrm>
            <a:off x="8930459" y="1022292"/>
            <a:ext cx="730116" cy="671235"/>
          </a:xfrm>
          <a:prstGeom prst="rect">
            <a:avLst/>
          </a:prstGeom>
        </p:spPr>
      </p:pic>
      <p:pic>
        <p:nvPicPr>
          <p:cNvPr id="34" name="Graphic 33">
            <a:extLst>
              <a:ext uri="{FF2B5EF4-FFF2-40B4-BE49-F238E27FC236}">
                <a16:creationId xmlns:a16="http://schemas.microsoft.com/office/drawing/2014/main" id="{BF9A3172-7813-9ED8-853A-47B7BE56499E}"/>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9143512" y="797222"/>
            <a:ext cx="2327434" cy="1488031"/>
          </a:xfrm>
          <a:prstGeom prst="rect">
            <a:avLst/>
          </a:prstGeom>
        </p:spPr>
      </p:pic>
      <p:pic>
        <p:nvPicPr>
          <p:cNvPr id="35" name="Graphic 34">
            <a:extLst>
              <a:ext uri="{FF2B5EF4-FFF2-40B4-BE49-F238E27FC236}">
                <a16:creationId xmlns:a16="http://schemas.microsoft.com/office/drawing/2014/main" id="{CA6500FB-0817-D603-C2D1-E7BAA5D9637F}"/>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9897634" y="984022"/>
            <a:ext cx="166633" cy="111089"/>
          </a:xfrm>
          <a:prstGeom prst="rect">
            <a:avLst/>
          </a:prstGeom>
        </p:spPr>
      </p:pic>
      <p:pic>
        <p:nvPicPr>
          <p:cNvPr id="36" name="Graphic 35">
            <a:extLst>
              <a:ext uri="{FF2B5EF4-FFF2-40B4-BE49-F238E27FC236}">
                <a16:creationId xmlns:a16="http://schemas.microsoft.com/office/drawing/2014/main" id="{73E88AA2-FD7E-3B0B-BD2F-DECB2C55D69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1050871" y="5447005"/>
            <a:ext cx="201967" cy="134645"/>
          </a:xfrm>
          <a:prstGeom prst="rect">
            <a:avLst/>
          </a:prstGeom>
        </p:spPr>
      </p:pic>
      <p:pic>
        <p:nvPicPr>
          <p:cNvPr id="38" name="Graphic 37">
            <a:extLst>
              <a:ext uri="{FF2B5EF4-FFF2-40B4-BE49-F238E27FC236}">
                <a16:creationId xmlns:a16="http://schemas.microsoft.com/office/drawing/2014/main" id="{F2877A74-630F-44D9-400E-D6291B8C5C63}"/>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9940802" y="3578557"/>
            <a:ext cx="281380" cy="187587"/>
          </a:xfrm>
          <a:prstGeom prst="rect">
            <a:avLst/>
          </a:prstGeom>
        </p:spPr>
      </p:pic>
      <p:pic>
        <p:nvPicPr>
          <p:cNvPr id="39" name="Graphic 38">
            <a:extLst>
              <a:ext uri="{FF2B5EF4-FFF2-40B4-BE49-F238E27FC236}">
                <a16:creationId xmlns:a16="http://schemas.microsoft.com/office/drawing/2014/main" id="{98D514FE-97AA-2D1C-E34D-61432D6CDF29}"/>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9051879" y="5062861"/>
            <a:ext cx="238443" cy="158962"/>
          </a:xfrm>
          <a:prstGeom prst="rect">
            <a:avLst/>
          </a:prstGeom>
        </p:spPr>
      </p:pic>
      <p:pic>
        <p:nvPicPr>
          <p:cNvPr id="41" name="Graphic 40">
            <a:extLst>
              <a:ext uri="{FF2B5EF4-FFF2-40B4-BE49-F238E27FC236}">
                <a16:creationId xmlns:a16="http://schemas.microsoft.com/office/drawing/2014/main" id="{E13A0F15-3344-03E2-9823-44BF243F43A1}"/>
              </a:ext>
            </a:extLst>
          </p:cNvPr>
          <p:cNvPicPr>
            <a:picLocks noChangeAspect="1"/>
          </p:cNvPicPr>
          <p:nvPr userDrawn="1"/>
        </p:nvPicPr>
        <p:blipFill>
          <a:blip r:embed="rId39">
            <a:extLst>
              <a:ext uri="{96DAC541-7B7A-43D3-8B79-37D633B846F1}">
                <asvg:svgBlip xmlns:asvg="http://schemas.microsoft.com/office/drawing/2016/SVG/main" r:embed="rId40"/>
              </a:ext>
            </a:extLst>
          </a:blip>
          <a:srcRect/>
          <a:stretch/>
        </p:blipFill>
        <p:spPr>
          <a:xfrm>
            <a:off x="10706198" y="4575660"/>
            <a:ext cx="986300" cy="767930"/>
          </a:xfrm>
          <a:prstGeom prst="rect">
            <a:avLst/>
          </a:prstGeom>
        </p:spPr>
      </p:pic>
      <p:pic>
        <p:nvPicPr>
          <p:cNvPr id="43" name="Graphic 42">
            <a:extLst>
              <a:ext uri="{FF2B5EF4-FFF2-40B4-BE49-F238E27FC236}">
                <a16:creationId xmlns:a16="http://schemas.microsoft.com/office/drawing/2014/main" id="{32C8AC74-04D8-15C1-43A3-09BF15D0ED6A}"/>
              </a:ext>
            </a:extLst>
          </p:cNvPr>
          <p:cNvPicPr>
            <a:picLocks noChangeAspect="1"/>
          </p:cNvPicPr>
          <p:nvPr userDrawn="1"/>
        </p:nvPicPr>
        <p:blipFill>
          <a:blip r:embed="rId41">
            <a:extLst>
              <a:ext uri="{96DAC541-7B7A-43D3-8B79-37D633B846F1}">
                <asvg:svgBlip xmlns:asvg="http://schemas.microsoft.com/office/drawing/2016/SVG/main" r:embed="rId42"/>
              </a:ext>
            </a:extLst>
          </a:blip>
          <a:srcRect/>
          <a:stretch/>
        </p:blipFill>
        <p:spPr>
          <a:xfrm>
            <a:off x="9384958" y="4226721"/>
            <a:ext cx="431313" cy="481844"/>
          </a:xfrm>
          <a:prstGeom prst="rect">
            <a:avLst/>
          </a:prstGeom>
        </p:spPr>
      </p:pic>
    </p:spTree>
    <p:extLst>
      <p:ext uri="{BB962C8B-B14F-4D97-AF65-F5344CB8AC3E}">
        <p14:creationId xmlns:p14="http://schemas.microsoft.com/office/powerpoint/2010/main" val="115235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2 content slide - spli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2F637-11A3-9316-32B9-DD9A5D0B3A32}"/>
              </a:ext>
            </a:extLst>
          </p:cNvPr>
          <p:cNvSpPr/>
          <p:nvPr userDrawn="1"/>
        </p:nvSpPr>
        <p:spPr>
          <a:xfrm>
            <a:off x="-1" y="0"/>
            <a:ext cx="3868615"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86861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24FD2D-E90A-6E04-06A3-BF40BB1F70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03132" y="1692230"/>
            <a:ext cx="7241694" cy="4576686"/>
          </a:xfrm>
          <a:prstGeom prst="rect">
            <a:avLst/>
          </a:prstGeom>
        </p:spPr>
      </p:pic>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818385" y="5917804"/>
            <a:ext cx="1842014" cy="690142"/>
          </a:xfrm>
          <a:prstGeom prst="rect">
            <a:avLst/>
          </a:prstGeom>
        </p:spPr>
      </p:pic>
      <p:pic>
        <p:nvPicPr>
          <p:cNvPr id="18" name="Graphic 17">
            <a:extLst>
              <a:ext uri="{FF2B5EF4-FFF2-40B4-BE49-F238E27FC236}">
                <a16:creationId xmlns:a16="http://schemas.microsoft.com/office/drawing/2014/main" id="{B4B95E46-0290-B4FB-1EE2-7BB6944C0CDE}"/>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774885" y="1147927"/>
            <a:ext cx="2203237" cy="3539799"/>
          </a:xfrm>
          <a:prstGeom prst="rect">
            <a:avLst/>
          </a:prstGeom>
        </p:spPr>
      </p:pic>
      <p:pic>
        <p:nvPicPr>
          <p:cNvPr id="19" name="Graphic 18">
            <a:extLst>
              <a:ext uri="{FF2B5EF4-FFF2-40B4-BE49-F238E27FC236}">
                <a16:creationId xmlns:a16="http://schemas.microsoft.com/office/drawing/2014/main" id="{8B2376B3-F4B5-8CC4-827D-A6DE0941159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395940" y="4059757"/>
            <a:ext cx="887486" cy="591657"/>
          </a:xfrm>
          <a:prstGeom prst="rect">
            <a:avLst/>
          </a:prstGeom>
        </p:spPr>
      </p:pic>
      <p:pic>
        <p:nvPicPr>
          <p:cNvPr id="20" name="Graphic 19">
            <a:extLst>
              <a:ext uri="{FF2B5EF4-FFF2-40B4-BE49-F238E27FC236}">
                <a16:creationId xmlns:a16="http://schemas.microsoft.com/office/drawing/2014/main" id="{9096CADF-45F7-E33B-D7CB-71808AE26463}"/>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330891" y="876755"/>
            <a:ext cx="1773648" cy="2138561"/>
          </a:xfrm>
          <a:prstGeom prst="rect">
            <a:avLst/>
          </a:prstGeom>
        </p:spPr>
      </p:pic>
      <p:pic>
        <p:nvPicPr>
          <p:cNvPr id="22" name="Picture 21">
            <a:extLst>
              <a:ext uri="{FF2B5EF4-FFF2-40B4-BE49-F238E27FC236}">
                <a16:creationId xmlns:a16="http://schemas.microsoft.com/office/drawing/2014/main" id="{F5F75844-EEB1-5223-BCFF-5BA60D478C01}"/>
              </a:ext>
            </a:extLst>
          </p:cNvPr>
          <p:cNvPicPr>
            <a:picLocks noChangeAspect="1"/>
          </p:cNvPicPr>
          <p:nvPr userDrawn="1"/>
        </p:nvPicPr>
        <p:blipFill>
          <a:blip r:embed="rId13"/>
          <a:stretch>
            <a:fillRect/>
          </a:stretch>
        </p:blipFill>
        <p:spPr>
          <a:xfrm>
            <a:off x="2802488" y="5052857"/>
            <a:ext cx="354868" cy="225825"/>
          </a:xfrm>
          <a:prstGeom prst="rect">
            <a:avLst/>
          </a:prstGeom>
        </p:spPr>
      </p:pic>
      <p:pic>
        <p:nvPicPr>
          <p:cNvPr id="24" name="Graphic 23">
            <a:extLst>
              <a:ext uri="{FF2B5EF4-FFF2-40B4-BE49-F238E27FC236}">
                <a16:creationId xmlns:a16="http://schemas.microsoft.com/office/drawing/2014/main" id="{9CA43AA6-B873-2211-3A48-7B3630604CB3}"/>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433687" y="2946150"/>
            <a:ext cx="558799" cy="372533"/>
          </a:xfrm>
          <a:prstGeom prst="rect">
            <a:avLst/>
          </a:prstGeom>
        </p:spPr>
      </p:pic>
      <p:pic>
        <p:nvPicPr>
          <p:cNvPr id="25" name="Graphic 24">
            <a:extLst>
              <a:ext uri="{FF2B5EF4-FFF2-40B4-BE49-F238E27FC236}">
                <a16:creationId xmlns:a16="http://schemas.microsoft.com/office/drawing/2014/main" id="{13F134F9-FD45-CBEF-02FF-4E04B27E744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986" y="2856078"/>
            <a:ext cx="1713088" cy="1311583"/>
          </a:xfrm>
          <a:prstGeom prst="rect">
            <a:avLst/>
          </a:prstGeom>
        </p:spPr>
      </p:pic>
      <p:pic>
        <p:nvPicPr>
          <p:cNvPr id="26" name="Graphic 25">
            <a:extLst>
              <a:ext uri="{FF2B5EF4-FFF2-40B4-BE49-F238E27FC236}">
                <a16:creationId xmlns:a16="http://schemas.microsoft.com/office/drawing/2014/main" id="{59D1CACD-76FC-F87C-018C-E9740FF12D6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7040" y="3968578"/>
            <a:ext cx="1094886" cy="1555891"/>
          </a:xfrm>
          <a:prstGeom prst="rect">
            <a:avLst/>
          </a:prstGeom>
        </p:spPr>
      </p:pic>
      <p:pic>
        <p:nvPicPr>
          <p:cNvPr id="5" name="Graphic 4">
            <a:extLst>
              <a:ext uri="{FF2B5EF4-FFF2-40B4-BE49-F238E27FC236}">
                <a16:creationId xmlns:a16="http://schemas.microsoft.com/office/drawing/2014/main" id="{1CAB4D84-FD91-4227-C0CE-80D79DBBB56D}"/>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519552" y="1585350"/>
            <a:ext cx="320639" cy="213760"/>
          </a:xfrm>
          <a:prstGeom prst="rect">
            <a:avLst/>
          </a:prstGeom>
        </p:spPr>
      </p:pic>
    </p:spTree>
    <p:extLst>
      <p:ext uri="{BB962C8B-B14F-4D97-AF65-F5344CB8AC3E}">
        <p14:creationId xmlns:p14="http://schemas.microsoft.com/office/powerpoint/2010/main" val="352578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3 content slide - split ">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4ED2F637-11A3-9316-32B9-DD9A5D0B3A32}"/>
              </a:ext>
            </a:extLst>
          </p:cNvPr>
          <p:cNvSpPr/>
          <p:nvPr userDrawn="1"/>
        </p:nvSpPr>
        <p:spPr>
          <a:xfrm>
            <a:off x="0" y="0"/>
            <a:ext cx="3292144"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29214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8385" y="5917804"/>
            <a:ext cx="1842014" cy="690142"/>
          </a:xfrm>
          <a:prstGeom prst="rect">
            <a:avLst/>
          </a:prstGeom>
        </p:spPr>
      </p:pic>
      <p:pic>
        <p:nvPicPr>
          <p:cNvPr id="19" name="Graphic 18">
            <a:extLst>
              <a:ext uri="{FF2B5EF4-FFF2-40B4-BE49-F238E27FC236}">
                <a16:creationId xmlns:a16="http://schemas.microsoft.com/office/drawing/2014/main" id="{538F49C7-B530-73D6-B732-7AB97088C39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1052" y="1692230"/>
            <a:ext cx="7241694" cy="4576686"/>
          </a:xfrm>
          <a:prstGeom prst="rect">
            <a:avLst/>
          </a:prstGeom>
        </p:spPr>
      </p:pic>
      <p:pic>
        <p:nvPicPr>
          <p:cNvPr id="21" name="Graphic 20">
            <a:extLst>
              <a:ext uri="{FF2B5EF4-FFF2-40B4-BE49-F238E27FC236}">
                <a16:creationId xmlns:a16="http://schemas.microsoft.com/office/drawing/2014/main" id="{0C35982F-84BA-3DEB-8DC7-7CD9577E532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88656" y="4684218"/>
            <a:ext cx="558800" cy="372533"/>
          </a:xfrm>
          <a:prstGeom prst="rect">
            <a:avLst/>
          </a:prstGeom>
        </p:spPr>
      </p:pic>
      <p:pic>
        <p:nvPicPr>
          <p:cNvPr id="23" name="Graphic 22">
            <a:extLst>
              <a:ext uri="{FF2B5EF4-FFF2-40B4-BE49-F238E27FC236}">
                <a16:creationId xmlns:a16="http://schemas.microsoft.com/office/drawing/2014/main" id="{36AC827A-F59B-0BDD-7007-7F8A798F55A4}"/>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2568423" y="2018900"/>
            <a:ext cx="320639" cy="213760"/>
          </a:xfrm>
          <a:prstGeom prst="rect">
            <a:avLst/>
          </a:prstGeom>
        </p:spPr>
      </p:pic>
      <p:pic>
        <p:nvPicPr>
          <p:cNvPr id="24" name="Picture 23">
            <a:extLst>
              <a:ext uri="{FF2B5EF4-FFF2-40B4-BE49-F238E27FC236}">
                <a16:creationId xmlns:a16="http://schemas.microsoft.com/office/drawing/2014/main" id="{B0EAAA86-2336-D60D-9748-4F89E9CD6F8C}"/>
              </a:ext>
            </a:extLst>
          </p:cNvPr>
          <p:cNvPicPr>
            <a:picLocks noChangeAspect="1"/>
          </p:cNvPicPr>
          <p:nvPr userDrawn="1"/>
        </p:nvPicPr>
        <p:blipFill>
          <a:blip r:embed="rId11"/>
          <a:stretch>
            <a:fillRect/>
          </a:stretch>
        </p:blipFill>
        <p:spPr>
          <a:xfrm>
            <a:off x="623888" y="1037763"/>
            <a:ext cx="558743" cy="355564"/>
          </a:xfrm>
          <a:prstGeom prst="rect">
            <a:avLst/>
          </a:prstGeom>
        </p:spPr>
      </p:pic>
      <p:pic>
        <p:nvPicPr>
          <p:cNvPr id="25" name="Graphic 24">
            <a:extLst>
              <a:ext uri="{FF2B5EF4-FFF2-40B4-BE49-F238E27FC236}">
                <a16:creationId xmlns:a16="http://schemas.microsoft.com/office/drawing/2014/main" id="{7AF710EA-8546-4236-53DD-A3C5733E676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750667" y="3589867"/>
            <a:ext cx="416472" cy="277648"/>
          </a:xfrm>
          <a:prstGeom prst="rect">
            <a:avLst/>
          </a:prstGeom>
        </p:spPr>
      </p:pic>
      <p:pic>
        <p:nvPicPr>
          <p:cNvPr id="28" name="Graphic 27">
            <a:extLst>
              <a:ext uri="{FF2B5EF4-FFF2-40B4-BE49-F238E27FC236}">
                <a16:creationId xmlns:a16="http://schemas.microsoft.com/office/drawing/2014/main" id="{18664AF8-CC43-F955-48D7-D53F47D47A86}"/>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2545434" y="4912231"/>
            <a:ext cx="320639" cy="213760"/>
          </a:xfrm>
          <a:prstGeom prst="rect">
            <a:avLst/>
          </a:prstGeom>
        </p:spPr>
      </p:pic>
      <p:pic>
        <p:nvPicPr>
          <p:cNvPr id="29" name="Graphic 28">
            <a:extLst>
              <a:ext uri="{FF2B5EF4-FFF2-40B4-BE49-F238E27FC236}">
                <a16:creationId xmlns:a16="http://schemas.microsoft.com/office/drawing/2014/main" id="{FE853AC1-795B-5EE5-D728-EC9FF563CFF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29763" y="2254991"/>
            <a:ext cx="264148" cy="176099"/>
          </a:xfrm>
          <a:prstGeom prst="rect">
            <a:avLst/>
          </a:prstGeom>
        </p:spPr>
      </p:pic>
      <p:pic>
        <p:nvPicPr>
          <p:cNvPr id="30" name="Graphic 29">
            <a:extLst>
              <a:ext uri="{FF2B5EF4-FFF2-40B4-BE49-F238E27FC236}">
                <a16:creationId xmlns:a16="http://schemas.microsoft.com/office/drawing/2014/main" id="{F851CBDA-BF0B-210C-D71E-E70D8EE6B29D}"/>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964681" y="4005186"/>
            <a:ext cx="1603742" cy="1622071"/>
          </a:xfrm>
          <a:prstGeom prst="rect">
            <a:avLst/>
          </a:prstGeom>
        </p:spPr>
      </p:pic>
      <p:pic>
        <p:nvPicPr>
          <p:cNvPr id="31" name="Graphic 30">
            <a:extLst>
              <a:ext uri="{FF2B5EF4-FFF2-40B4-BE49-F238E27FC236}">
                <a16:creationId xmlns:a16="http://schemas.microsoft.com/office/drawing/2014/main" id="{C2AE798A-9A32-039A-25F2-A32D384D27BE}"/>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9716" y="2475670"/>
            <a:ext cx="1623905" cy="2105913"/>
          </a:xfrm>
          <a:prstGeom prst="rect">
            <a:avLst/>
          </a:prstGeom>
        </p:spPr>
      </p:pic>
      <p:pic>
        <p:nvPicPr>
          <p:cNvPr id="32" name="Graphic 31">
            <a:extLst>
              <a:ext uri="{FF2B5EF4-FFF2-40B4-BE49-F238E27FC236}">
                <a16:creationId xmlns:a16="http://schemas.microsoft.com/office/drawing/2014/main" id="{8DBF75F0-AE60-1ED7-E0C7-E73C33B3A1A8}"/>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47456" y="913161"/>
            <a:ext cx="1508058" cy="2563700"/>
          </a:xfrm>
          <a:prstGeom prst="rect">
            <a:avLst/>
          </a:prstGeom>
        </p:spPr>
      </p:pic>
      <p:pic>
        <p:nvPicPr>
          <p:cNvPr id="33" name="Graphic 32">
            <a:extLst>
              <a:ext uri="{FF2B5EF4-FFF2-40B4-BE49-F238E27FC236}">
                <a16:creationId xmlns:a16="http://schemas.microsoft.com/office/drawing/2014/main" id="{DDCBCE6F-72D5-AE90-C013-0327F7A37583}"/>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2435872" y="3301809"/>
            <a:ext cx="856270" cy="724159"/>
          </a:xfrm>
          <a:prstGeom prst="rect">
            <a:avLst/>
          </a:prstGeom>
        </p:spPr>
      </p:pic>
    </p:spTree>
    <p:extLst>
      <p:ext uri="{BB962C8B-B14F-4D97-AF65-F5344CB8AC3E}">
        <p14:creationId xmlns:p14="http://schemas.microsoft.com/office/powerpoint/2010/main" val="271050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4 content slide - spli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2F637-11A3-9316-32B9-DD9A5D0B3A32}"/>
              </a:ext>
            </a:extLst>
          </p:cNvPr>
          <p:cNvSpPr/>
          <p:nvPr userDrawn="1"/>
        </p:nvSpPr>
        <p:spPr>
          <a:xfrm>
            <a:off x="-1" y="0"/>
            <a:ext cx="3868615"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86861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8385" y="5917804"/>
            <a:ext cx="1842014" cy="690142"/>
          </a:xfrm>
          <a:prstGeom prst="rect">
            <a:avLst/>
          </a:prstGeom>
        </p:spPr>
      </p:pic>
      <p:pic>
        <p:nvPicPr>
          <p:cNvPr id="24" name="Graphic 23">
            <a:extLst>
              <a:ext uri="{FF2B5EF4-FFF2-40B4-BE49-F238E27FC236}">
                <a16:creationId xmlns:a16="http://schemas.microsoft.com/office/drawing/2014/main" id="{9CA43AA6-B873-2211-3A48-7B3630604CB3}"/>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40191" y="2616009"/>
            <a:ext cx="558799" cy="372533"/>
          </a:xfrm>
          <a:prstGeom prst="rect">
            <a:avLst/>
          </a:prstGeom>
        </p:spPr>
      </p:pic>
    </p:spTree>
    <p:extLst>
      <p:ext uri="{BB962C8B-B14F-4D97-AF65-F5344CB8AC3E}">
        <p14:creationId xmlns:p14="http://schemas.microsoft.com/office/powerpoint/2010/main" val="3734736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 content slide - spli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4583721" y="664389"/>
            <a:ext cx="6984391" cy="424732"/>
          </a:xfrm>
        </p:spPr>
        <p:txBody>
          <a:bodyPr/>
          <a:lstStyle>
            <a:lvl1pPr>
              <a:defRPr sz="2400" spc="0">
                <a:solidFill>
                  <a:schemeClr val="accent2"/>
                </a:solidFill>
              </a:defRPr>
            </a:lvl1pPr>
          </a:lstStyle>
          <a:p>
            <a:r>
              <a:rPr lang="en-US"/>
              <a:t>TITLE</a:t>
            </a:r>
          </a:p>
        </p:txBody>
      </p:sp>
      <p:sp>
        <p:nvSpPr>
          <p:cNvPr id="9" name="Content Placeholder 5">
            <a:extLst>
              <a:ext uri="{FF2B5EF4-FFF2-40B4-BE49-F238E27FC236}">
                <a16:creationId xmlns:a16="http://schemas.microsoft.com/office/drawing/2014/main" id="{B8A414F5-ABDB-CB9A-F48B-EBCE43E49335}"/>
              </a:ext>
            </a:extLst>
          </p:cNvPr>
          <p:cNvSpPr>
            <a:spLocks noGrp="1"/>
          </p:cNvSpPr>
          <p:nvPr>
            <p:ph sz="quarter" idx="10"/>
          </p:nvPr>
        </p:nvSpPr>
        <p:spPr>
          <a:xfrm>
            <a:off x="4583723" y="1624013"/>
            <a:ext cx="6984390" cy="39576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1">
            <a:extLst>
              <a:ext uri="{FF2B5EF4-FFF2-40B4-BE49-F238E27FC236}">
                <a16:creationId xmlns:a16="http://schemas.microsoft.com/office/drawing/2014/main" id="{4ED2F637-11A3-9316-32B9-DD9A5D0B3A32}"/>
              </a:ext>
            </a:extLst>
          </p:cNvPr>
          <p:cNvSpPr/>
          <p:nvPr userDrawn="1"/>
        </p:nvSpPr>
        <p:spPr>
          <a:xfrm>
            <a:off x="0" y="0"/>
            <a:ext cx="3292144" cy="6858000"/>
          </a:xfrm>
          <a:prstGeom prst="rect">
            <a:avLst/>
          </a:prstGeom>
          <a:solidFill>
            <a:srgbClr val="00AE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73A2C6B-0489-ACE6-C7E7-EC2F1F850D65}"/>
              </a:ext>
            </a:extLst>
          </p:cNvPr>
          <p:cNvSpPr/>
          <p:nvPr userDrawn="1"/>
        </p:nvSpPr>
        <p:spPr>
          <a:xfrm>
            <a:off x="3292143" y="0"/>
            <a:ext cx="1188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ACA3F7A-B357-568E-0DC9-15F4F6B5AC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8" name="Graphic 7">
            <a:extLst>
              <a:ext uri="{FF2B5EF4-FFF2-40B4-BE49-F238E27FC236}">
                <a16:creationId xmlns:a16="http://schemas.microsoft.com/office/drawing/2014/main" id="{6E244D6E-7E10-A38F-5B7E-6688825505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18385" y="5917804"/>
            <a:ext cx="1842014" cy="690142"/>
          </a:xfrm>
          <a:prstGeom prst="rect">
            <a:avLst/>
          </a:prstGeom>
        </p:spPr>
      </p:pic>
    </p:spTree>
    <p:extLst>
      <p:ext uri="{BB962C8B-B14F-4D97-AF65-F5344CB8AC3E}">
        <p14:creationId xmlns:p14="http://schemas.microsoft.com/office/powerpoint/2010/main" val="247598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icons slide - te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A3A90-AFD0-EB9B-F405-7D74A378AB66}"/>
              </a:ext>
            </a:extLst>
          </p:cNvPr>
          <p:cNvSpPr/>
          <p:nvPr userDrawn="1"/>
        </p:nvSpPr>
        <p:spPr>
          <a:xfrm>
            <a:off x="0" y="0"/>
            <a:ext cx="12192000" cy="685800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89E4D070-9166-C914-C5E5-920C982B8BCE}"/>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entury Gothic"/>
                <a:ea typeface="+mj-ea"/>
                <a:cs typeface="+mj-cs"/>
              </a:rPr>
              <a:t>WHITE ICONS 1</a:t>
            </a:r>
          </a:p>
        </p:txBody>
      </p:sp>
      <p:pic>
        <p:nvPicPr>
          <p:cNvPr id="4" name="Picture 18">
            <a:extLst>
              <a:ext uri="{FF2B5EF4-FFF2-40B4-BE49-F238E27FC236}">
                <a16:creationId xmlns:a16="http://schemas.microsoft.com/office/drawing/2014/main" id="{C2B3DD03-D580-5750-4047-0157096741E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64965" y="1513848"/>
            <a:ext cx="468000" cy="468000"/>
          </a:xfrm>
          <a:prstGeom prst="rect">
            <a:avLst/>
          </a:prstGeom>
        </p:spPr>
      </p:pic>
      <p:pic>
        <p:nvPicPr>
          <p:cNvPr id="5" name="Picture 62">
            <a:extLst>
              <a:ext uri="{FF2B5EF4-FFF2-40B4-BE49-F238E27FC236}">
                <a16:creationId xmlns:a16="http://schemas.microsoft.com/office/drawing/2014/main" id="{378A3D45-84E7-B927-BC80-8167C1E19AE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209486" y="2397475"/>
            <a:ext cx="468000" cy="468000"/>
          </a:xfrm>
          <a:prstGeom prst="rect">
            <a:avLst/>
          </a:prstGeom>
        </p:spPr>
      </p:pic>
      <p:pic>
        <p:nvPicPr>
          <p:cNvPr id="6" name="Graphic 5">
            <a:extLst>
              <a:ext uri="{FF2B5EF4-FFF2-40B4-BE49-F238E27FC236}">
                <a16:creationId xmlns:a16="http://schemas.microsoft.com/office/drawing/2014/main" id="{6200284F-FDB9-98AF-1C58-5D4A4EA2E48E}"/>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3925601" y="2397475"/>
            <a:ext cx="468000" cy="468000"/>
          </a:xfrm>
          <a:prstGeom prst="rect">
            <a:avLst/>
          </a:prstGeom>
        </p:spPr>
      </p:pic>
      <p:pic>
        <p:nvPicPr>
          <p:cNvPr id="7" name="Graphic 6">
            <a:extLst>
              <a:ext uri="{FF2B5EF4-FFF2-40B4-BE49-F238E27FC236}">
                <a16:creationId xmlns:a16="http://schemas.microsoft.com/office/drawing/2014/main" id="{8C4AFFBC-40D6-22E9-D38B-5A4FF9726568}"/>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715760" y="2397475"/>
            <a:ext cx="468000" cy="468000"/>
          </a:xfrm>
          <a:prstGeom prst="rect">
            <a:avLst/>
          </a:prstGeom>
        </p:spPr>
      </p:pic>
      <p:pic>
        <p:nvPicPr>
          <p:cNvPr id="8" name="Graphic 7">
            <a:extLst>
              <a:ext uri="{FF2B5EF4-FFF2-40B4-BE49-F238E27FC236}">
                <a16:creationId xmlns:a16="http://schemas.microsoft.com/office/drawing/2014/main" id="{CC8A1AC9-3C68-DBF7-60FB-A3D5C0CE9C7C}"/>
              </a:ext>
            </a:extLst>
          </p:cNvPr>
          <p:cNvPicPr>
            <a:picLocks noChangeAspect="1"/>
          </p:cNvPicPr>
          <p:nvPr userDrawn="1"/>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549124" y="1513848"/>
            <a:ext cx="468000" cy="468000"/>
          </a:xfrm>
          <a:prstGeom prst="rect">
            <a:avLst/>
          </a:prstGeom>
        </p:spPr>
      </p:pic>
      <p:pic>
        <p:nvPicPr>
          <p:cNvPr id="9" name="Picture 23">
            <a:extLst>
              <a:ext uri="{FF2B5EF4-FFF2-40B4-BE49-F238E27FC236}">
                <a16:creationId xmlns:a16="http://schemas.microsoft.com/office/drawing/2014/main" id="{F41C00A5-3D5F-119C-4C6A-FF21B0022E23}"/>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5275535" y="1792970"/>
            <a:ext cx="0" cy="0"/>
          </a:xfrm>
          <a:prstGeom prst="rect">
            <a:avLst/>
          </a:prstGeom>
        </p:spPr>
      </p:pic>
      <p:pic>
        <p:nvPicPr>
          <p:cNvPr id="10" name="Graphic 9">
            <a:extLst>
              <a:ext uri="{FF2B5EF4-FFF2-40B4-BE49-F238E27FC236}">
                <a16:creationId xmlns:a16="http://schemas.microsoft.com/office/drawing/2014/main" id="{7F9CFBAE-C504-350F-2835-A3FAFC3C37E8}"/>
              </a:ext>
            </a:extLst>
          </p:cNvPr>
          <p:cNvPicPr>
            <a:picLocks noChangeAspect="1"/>
          </p:cNvPicPr>
          <p:nvPr userDrawn="1"/>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536227" y="3281102"/>
            <a:ext cx="468000" cy="468000"/>
          </a:xfrm>
          <a:prstGeom prst="rect">
            <a:avLst/>
          </a:prstGeom>
        </p:spPr>
      </p:pic>
      <p:pic>
        <p:nvPicPr>
          <p:cNvPr id="11" name="Graphic 10">
            <a:extLst>
              <a:ext uri="{FF2B5EF4-FFF2-40B4-BE49-F238E27FC236}">
                <a16:creationId xmlns:a16="http://schemas.microsoft.com/office/drawing/2014/main" id="{F5F07210-968D-B9D1-6D78-0622F249D0FD}"/>
              </a:ext>
            </a:extLst>
          </p:cNvPr>
          <p:cNvPicPr>
            <a:picLocks noChangeAspect="1"/>
          </p:cNvPicPr>
          <p:nvPr userDrawn="1"/>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764965" y="2397475"/>
            <a:ext cx="468000" cy="468000"/>
          </a:xfrm>
          <a:prstGeom prst="rect">
            <a:avLst/>
          </a:prstGeom>
        </p:spPr>
      </p:pic>
      <p:pic>
        <p:nvPicPr>
          <p:cNvPr id="13" name="Graphic 12">
            <a:extLst>
              <a:ext uri="{FF2B5EF4-FFF2-40B4-BE49-F238E27FC236}">
                <a16:creationId xmlns:a16="http://schemas.microsoft.com/office/drawing/2014/main" id="{14708A57-B467-1218-6CBD-CE5C0505B624}"/>
              </a:ext>
            </a:extLst>
          </p:cNvPr>
          <p:cNvPicPr>
            <a:picLocks noChangeAspect="1"/>
          </p:cNvPicPr>
          <p:nvPr userDrawn="1"/>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3135442" y="2397475"/>
            <a:ext cx="468000" cy="468000"/>
          </a:xfrm>
          <a:prstGeom prst="rect">
            <a:avLst/>
          </a:prstGeom>
        </p:spPr>
      </p:pic>
      <p:pic>
        <p:nvPicPr>
          <p:cNvPr id="14" name="Graphic 13">
            <a:extLst>
              <a:ext uri="{FF2B5EF4-FFF2-40B4-BE49-F238E27FC236}">
                <a16:creationId xmlns:a16="http://schemas.microsoft.com/office/drawing/2014/main" id="{346EBAF4-CCBA-38DA-15DA-F7CB11B2F667}"/>
              </a:ext>
            </a:extLst>
          </p:cNvPr>
          <p:cNvPicPr>
            <a:picLocks noChangeAspect="1"/>
          </p:cNvPicPr>
          <p:nvPr userDrawn="1"/>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2333283" y="1513848"/>
            <a:ext cx="468000" cy="468000"/>
          </a:xfrm>
          <a:prstGeom prst="rect">
            <a:avLst/>
          </a:prstGeom>
        </p:spPr>
      </p:pic>
      <p:pic>
        <p:nvPicPr>
          <p:cNvPr id="15" name="Graphic 14">
            <a:extLst>
              <a:ext uri="{FF2B5EF4-FFF2-40B4-BE49-F238E27FC236}">
                <a16:creationId xmlns:a16="http://schemas.microsoft.com/office/drawing/2014/main" id="{6ACE4D38-7B77-AE5C-CD30-37FE9131CEDD}"/>
              </a:ext>
            </a:extLst>
          </p:cNvPr>
          <p:cNvPicPr>
            <a:picLocks noChangeAspect="1"/>
          </p:cNvPicPr>
          <p:nvPr userDrawn="1"/>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p:blipFill>
        <p:spPr>
          <a:xfrm>
            <a:off x="6254078" y="1513848"/>
            <a:ext cx="468000" cy="468000"/>
          </a:xfrm>
          <a:prstGeom prst="rect">
            <a:avLst/>
          </a:prstGeom>
        </p:spPr>
      </p:pic>
      <p:pic>
        <p:nvPicPr>
          <p:cNvPr id="16" name="Graphic 15">
            <a:extLst>
              <a:ext uri="{FF2B5EF4-FFF2-40B4-BE49-F238E27FC236}">
                <a16:creationId xmlns:a16="http://schemas.microsoft.com/office/drawing/2014/main" id="{DFC2D4C2-2ECC-001A-6E06-2B3D5DAE5496}"/>
              </a:ext>
            </a:extLst>
          </p:cNvPr>
          <p:cNvPicPr>
            <a:picLocks noChangeAspect="1"/>
          </p:cNvPicPr>
          <p:nvPr userDrawn="1"/>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rcRect/>
          <a:stretch/>
        </p:blipFill>
        <p:spPr>
          <a:xfrm>
            <a:off x="3990869" y="3281102"/>
            <a:ext cx="468000" cy="468000"/>
          </a:xfrm>
          <a:prstGeom prst="rect">
            <a:avLst/>
          </a:prstGeom>
        </p:spPr>
      </p:pic>
      <p:pic>
        <p:nvPicPr>
          <p:cNvPr id="18" name="Graphic 17">
            <a:extLst>
              <a:ext uri="{FF2B5EF4-FFF2-40B4-BE49-F238E27FC236}">
                <a16:creationId xmlns:a16="http://schemas.microsoft.com/office/drawing/2014/main" id="{A4D520A9-2D6C-BDFB-76F8-F07E065BE686}"/>
              </a:ext>
            </a:extLst>
          </p:cNvPr>
          <p:cNvPicPr>
            <a:picLocks noChangeAspect="1"/>
          </p:cNvPicPr>
          <p:nvPr userDrawn="1"/>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rcRect/>
          <a:stretch/>
        </p:blipFill>
        <p:spPr>
          <a:xfrm>
            <a:off x="5510809" y="2384230"/>
            <a:ext cx="468000" cy="468000"/>
          </a:xfrm>
          <a:prstGeom prst="rect">
            <a:avLst/>
          </a:prstGeom>
        </p:spPr>
      </p:pic>
      <p:pic>
        <p:nvPicPr>
          <p:cNvPr id="19" name="Graphic 18">
            <a:extLst>
              <a:ext uri="{FF2B5EF4-FFF2-40B4-BE49-F238E27FC236}">
                <a16:creationId xmlns:a16="http://schemas.microsoft.com/office/drawing/2014/main" id="{B1FEB4E9-0493-39C3-83B5-90631A8258E0}"/>
              </a:ext>
            </a:extLst>
          </p:cNvPr>
          <p:cNvPicPr>
            <a:picLocks noChangeAspect="1"/>
          </p:cNvPicPr>
          <p:nvPr userDrawn="1"/>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rcRect/>
          <a:stretch/>
        </p:blipFill>
        <p:spPr>
          <a:xfrm>
            <a:off x="3901601" y="1513848"/>
            <a:ext cx="468000" cy="468000"/>
          </a:xfrm>
          <a:prstGeom prst="rect">
            <a:avLst/>
          </a:prstGeom>
        </p:spPr>
      </p:pic>
      <p:pic>
        <p:nvPicPr>
          <p:cNvPr id="20" name="Graphic 19">
            <a:extLst>
              <a:ext uri="{FF2B5EF4-FFF2-40B4-BE49-F238E27FC236}">
                <a16:creationId xmlns:a16="http://schemas.microsoft.com/office/drawing/2014/main" id="{E17ECB85-A4B8-C45E-F208-5D5C81AE5130}"/>
              </a:ext>
            </a:extLst>
          </p:cNvPr>
          <p:cNvPicPr>
            <a:picLocks noChangeAspect="1"/>
          </p:cNvPicPr>
          <p:nvPr userDrawn="1"/>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rcRect/>
          <a:stretch/>
        </p:blipFill>
        <p:spPr>
          <a:xfrm>
            <a:off x="2345283" y="2397475"/>
            <a:ext cx="468000" cy="468000"/>
          </a:xfrm>
          <a:prstGeom prst="rect">
            <a:avLst/>
          </a:prstGeom>
        </p:spPr>
      </p:pic>
      <p:pic>
        <p:nvPicPr>
          <p:cNvPr id="21" name="Graphic 20">
            <a:extLst>
              <a:ext uri="{FF2B5EF4-FFF2-40B4-BE49-F238E27FC236}">
                <a16:creationId xmlns:a16="http://schemas.microsoft.com/office/drawing/2014/main" id="{EFDF6B40-BFF0-29F5-A782-C40F8B6A3FA8}"/>
              </a:ext>
            </a:extLst>
          </p:cNvPr>
          <p:cNvPicPr>
            <a:picLocks noChangeAspect="1"/>
          </p:cNvPicPr>
          <p:nvPr userDrawn="1"/>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1555124" y="2397475"/>
            <a:ext cx="468000" cy="468000"/>
          </a:xfrm>
          <a:prstGeom prst="rect">
            <a:avLst/>
          </a:prstGeom>
        </p:spPr>
      </p:pic>
      <p:pic>
        <p:nvPicPr>
          <p:cNvPr id="22" name="Graphic 21">
            <a:extLst>
              <a:ext uri="{FF2B5EF4-FFF2-40B4-BE49-F238E27FC236}">
                <a16:creationId xmlns:a16="http://schemas.microsoft.com/office/drawing/2014/main" id="{0D7549B7-5EE3-7340-B54F-1A06F99B7621}"/>
              </a:ext>
            </a:extLst>
          </p:cNvPr>
          <p:cNvPicPr>
            <a:picLocks noChangeAspect="1"/>
          </p:cNvPicPr>
          <p:nvPr userDrawn="1"/>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rcRect/>
          <a:stretch/>
        </p:blipFill>
        <p:spPr>
          <a:xfrm>
            <a:off x="3117442" y="1513848"/>
            <a:ext cx="468000" cy="468000"/>
          </a:xfrm>
          <a:prstGeom prst="rect">
            <a:avLst/>
          </a:prstGeom>
        </p:spPr>
      </p:pic>
      <p:pic>
        <p:nvPicPr>
          <p:cNvPr id="23" name="Picture 18">
            <a:extLst>
              <a:ext uri="{FF2B5EF4-FFF2-40B4-BE49-F238E27FC236}">
                <a16:creationId xmlns:a16="http://schemas.microsoft.com/office/drawing/2014/main" id="{67D354D0-7641-BF7B-76EB-C16F18C803FC}"/>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3219607" y="3281102"/>
            <a:ext cx="468000" cy="468000"/>
          </a:xfrm>
          <a:prstGeom prst="rect">
            <a:avLst/>
          </a:prstGeom>
        </p:spPr>
      </p:pic>
      <p:pic>
        <p:nvPicPr>
          <p:cNvPr id="24" name="Graphic 23">
            <a:extLst>
              <a:ext uri="{FF2B5EF4-FFF2-40B4-BE49-F238E27FC236}">
                <a16:creationId xmlns:a16="http://schemas.microsoft.com/office/drawing/2014/main" id="{A0B992CA-365D-B4EA-995C-EB3BF9992B87}"/>
              </a:ext>
            </a:extLst>
          </p:cNvPr>
          <p:cNvPicPr>
            <a:picLocks noChangeAspect="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p:blipFill>
        <p:spPr>
          <a:xfrm>
            <a:off x="8540626" y="2397475"/>
            <a:ext cx="468000" cy="468000"/>
          </a:xfrm>
          <a:prstGeom prst="rect">
            <a:avLst/>
          </a:prstGeom>
        </p:spPr>
      </p:pic>
      <p:pic>
        <p:nvPicPr>
          <p:cNvPr id="25" name="Graphic 24">
            <a:extLst>
              <a:ext uri="{FF2B5EF4-FFF2-40B4-BE49-F238E27FC236}">
                <a16:creationId xmlns:a16="http://schemas.microsoft.com/office/drawing/2014/main" id="{43F442F5-9C8F-C420-BA44-E532D671AED1}"/>
              </a:ext>
            </a:extLst>
          </p:cNvPr>
          <p:cNvPicPr>
            <a:picLocks noChangeAspect="1"/>
          </p:cNvPicPr>
          <p:nvPr userDrawn="1"/>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p:blipFill>
        <p:spPr>
          <a:xfrm>
            <a:off x="7038237" y="1513848"/>
            <a:ext cx="468000" cy="468000"/>
          </a:xfrm>
          <a:prstGeom prst="rect">
            <a:avLst/>
          </a:prstGeom>
        </p:spPr>
      </p:pic>
      <p:pic>
        <p:nvPicPr>
          <p:cNvPr id="26" name="Graphic 25">
            <a:extLst>
              <a:ext uri="{FF2B5EF4-FFF2-40B4-BE49-F238E27FC236}">
                <a16:creationId xmlns:a16="http://schemas.microsoft.com/office/drawing/2014/main" id="{18564E41-DBAE-FA8C-160B-A9EF0A82EF68}"/>
              </a:ext>
            </a:extLst>
          </p:cNvPr>
          <p:cNvPicPr>
            <a:picLocks noChangeAspect="1"/>
          </p:cNvPicPr>
          <p:nvPr userDrawn="1"/>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p:blipFill>
        <p:spPr>
          <a:xfrm>
            <a:off x="6296078" y="2397475"/>
            <a:ext cx="468000" cy="468000"/>
          </a:xfrm>
          <a:prstGeom prst="rect">
            <a:avLst/>
          </a:prstGeom>
        </p:spPr>
      </p:pic>
      <p:pic>
        <p:nvPicPr>
          <p:cNvPr id="27" name="Graphic 26">
            <a:extLst>
              <a:ext uri="{FF2B5EF4-FFF2-40B4-BE49-F238E27FC236}">
                <a16:creationId xmlns:a16="http://schemas.microsoft.com/office/drawing/2014/main" id="{66B8256E-AE6B-BFD7-959A-781DA33ACCEB}"/>
              </a:ext>
            </a:extLst>
          </p:cNvPr>
          <p:cNvPicPr>
            <a:picLocks noChangeAspect="1"/>
          </p:cNvPicPr>
          <p:nvPr userDrawn="1"/>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p:blipFill>
        <p:spPr>
          <a:xfrm>
            <a:off x="4685760" y="1513848"/>
            <a:ext cx="468000" cy="468000"/>
          </a:xfrm>
          <a:prstGeom prst="rect">
            <a:avLst/>
          </a:prstGeom>
        </p:spPr>
      </p:pic>
      <p:pic>
        <p:nvPicPr>
          <p:cNvPr id="28" name="Graphic 27">
            <a:extLst>
              <a:ext uri="{FF2B5EF4-FFF2-40B4-BE49-F238E27FC236}">
                <a16:creationId xmlns:a16="http://schemas.microsoft.com/office/drawing/2014/main" id="{59CD75AA-47ED-3049-346F-0BF727C3D4A0}"/>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rcRect/>
          <a:stretch/>
        </p:blipFill>
        <p:spPr>
          <a:xfrm>
            <a:off x="7751620" y="2398628"/>
            <a:ext cx="466847" cy="466847"/>
          </a:xfrm>
          <a:prstGeom prst="rect">
            <a:avLst/>
          </a:prstGeom>
        </p:spPr>
      </p:pic>
      <p:pic>
        <p:nvPicPr>
          <p:cNvPr id="29" name="Graphic 28">
            <a:extLst>
              <a:ext uri="{FF2B5EF4-FFF2-40B4-BE49-F238E27FC236}">
                <a16:creationId xmlns:a16="http://schemas.microsoft.com/office/drawing/2014/main" id="{2780FCD0-F53B-F2FE-BC2A-C4E843EF93AC}"/>
              </a:ext>
            </a:extLst>
          </p:cNvPr>
          <p:cNvPicPr>
            <a:picLocks noChangeAspect="1"/>
          </p:cNvPicPr>
          <p:nvPr userDrawn="1"/>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rcRect/>
          <a:stretch/>
        </p:blipFill>
        <p:spPr>
          <a:xfrm>
            <a:off x="9330785" y="2397475"/>
            <a:ext cx="556542" cy="468000"/>
          </a:xfrm>
          <a:prstGeom prst="rect">
            <a:avLst/>
          </a:prstGeom>
        </p:spPr>
      </p:pic>
      <p:pic>
        <p:nvPicPr>
          <p:cNvPr id="30" name="Graphic 29">
            <a:extLst>
              <a:ext uri="{FF2B5EF4-FFF2-40B4-BE49-F238E27FC236}">
                <a16:creationId xmlns:a16="http://schemas.microsoft.com/office/drawing/2014/main" id="{7FB0EBF4-1AE2-E3F4-8257-9BE8FCA537ED}"/>
              </a:ext>
            </a:extLst>
          </p:cNvPr>
          <p:cNvPicPr>
            <a:picLocks noChangeAspect="1"/>
          </p:cNvPicPr>
          <p:nvPr userDrawn="1"/>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rcRect/>
          <a:stretch/>
        </p:blipFill>
        <p:spPr>
          <a:xfrm>
            <a:off x="785840" y="5048354"/>
            <a:ext cx="466847" cy="466847"/>
          </a:xfrm>
          <a:prstGeom prst="rect">
            <a:avLst/>
          </a:prstGeom>
        </p:spPr>
      </p:pic>
      <p:pic>
        <p:nvPicPr>
          <p:cNvPr id="31" name="Graphic 30">
            <a:extLst>
              <a:ext uri="{FF2B5EF4-FFF2-40B4-BE49-F238E27FC236}">
                <a16:creationId xmlns:a16="http://schemas.microsoft.com/office/drawing/2014/main" id="{8058859D-4C81-11FD-9C5E-11AA167E3E84}"/>
              </a:ext>
            </a:extLst>
          </p:cNvPr>
          <p:cNvPicPr>
            <a:picLocks noChangeAspect="1"/>
          </p:cNvPicPr>
          <p:nvPr userDrawn="1"/>
        </p:nvPicPr>
        <p:blipFill>
          <a:blip r:embed="rId53">
            <a:extLst>
              <a:ext uri="{28A0092B-C50C-407E-A947-70E740481C1C}">
                <a14:useLocalDpi xmlns:a14="http://schemas.microsoft.com/office/drawing/2010/main" val="0"/>
              </a:ext>
              <a:ext uri="{96DAC541-7B7A-43D3-8B79-37D633B846F1}">
                <asvg:svgBlip xmlns:asvg="http://schemas.microsoft.com/office/drawing/2016/SVG/main" r:embed="rId54"/>
              </a:ext>
            </a:extLst>
          </a:blip>
          <a:stretch>
            <a:fillRect/>
          </a:stretch>
        </p:blipFill>
        <p:spPr>
          <a:xfrm>
            <a:off x="764965" y="3281102"/>
            <a:ext cx="468000" cy="468000"/>
          </a:xfrm>
          <a:prstGeom prst="rect">
            <a:avLst/>
          </a:prstGeom>
        </p:spPr>
      </p:pic>
      <p:pic>
        <p:nvPicPr>
          <p:cNvPr id="32" name="Graphic 31" descr="Employee Badge">
            <a:extLst>
              <a:ext uri="{FF2B5EF4-FFF2-40B4-BE49-F238E27FC236}">
                <a16:creationId xmlns:a16="http://schemas.microsoft.com/office/drawing/2014/main" id="{EBCA7231-6F9A-B177-9C6C-287D4D220D2B}"/>
              </a:ext>
            </a:extLst>
          </p:cNvPr>
          <p:cNvPicPr>
            <a:picLocks noChangeAspect="1"/>
          </p:cNvPicPr>
          <p:nvPr userDrawn="1"/>
        </p:nvPicPr>
        <p:blipFill>
          <a:blip r:embed="rId55" cstate="hqprint">
            <a:extLst>
              <a:ext uri="{28A0092B-C50C-407E-A947-70E740481C1C}">
                <a14:useLocalDpi xmlns:a14="http://schemas.microsoft.com/office/drawing/2010/main" val="0"/>
              </a:ext>
              <a:ext uri="{96DAC541-7B7A-43D3-8B79-37D633B846F1}">
                <asvg:svgBlip xmlns:asvg="http://schemas.microsoft.com/office/drawing/2016/SVG/main" r:embed="rId56"/>
              </a:ext>
            </a:extLst>
          </a:blip>
          <a:stretch>
            <a:fillRect/>
          </a:stretch>
        </p:blipFill>
        <p:spPr>
          <a:xfrm>
            <a:off x="2307489" y="3137102"/>
            <a:ext cx="608856" cy="612000"/>
          </a:xfrm>
          <a:prstGeom prst="rect">
            <a:avLst/>
          </a:prstGeom>
        </p:spPr>
      </p:pic>
      <p:pic>
        <p:nvPicPr>
          <p:cNvPr id="33" name="Graphic 32" descr="Tools">
            <a:extLst>
              <a:ext uri="{FF2B5EF4-FFF2-40B4-BE49-F238E27FC236}">
                <a16:creationId xmlns:a16="http://schemas.microsoft.com/office/drawing/2014/main" id="{70CA52F1-E629-F214-F425-FE9766E86046}"/>
              </a:ext>
            </a:extLst>
          </p:cNvPr>
          <p:cNvPicPr>
            <a:picLocks noChangeAspect="1"/>
          </p:cNvPicPr>
          <p:nvPr userDrawn="1"/>
        </p:nvPicPr>
        <p:blipFill>
          <a:blip r:embed="rId57" cstate="hqprint">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4762131" y="3245102"/>
            <a:ext cx="504000" cy="504000"/>
          </a:xfrm>
          <a:prstGeom prst="rect">
            <a:avLst/>
          </a:prstGeom>
        </p:spPr>
      </p:pic>
      <p:pic>
        <p:nvPicPr>
          <p:cNvPr id="34" name="Graphic 33">
            <a:extLst>
              <a:ext uri="{FF2B5EF4-FFF2-40B4-BE49-F238E27FC236}">
                <a16:creationId xmlns:a16="http://schemas.microsoft.com/office/drawing/2014/main" id="{A92874E1-0A35-F69D-6A3F-1967B353138C}"/>
              </a:ext>
            </a:extLst>
          </p:cNvPr>
          <p:cNvPicPr>
            <a:picLocks noChangeAspect="1"/>
          </p:cNvPicPr>
          <p:nvPr userDrawn="1"/>
        </p:nvPicPr>
        <p:blipFill>
          <a:blip r:embed="rId59">
            <a:extLst>
              <a:ext uri="{28A0092B-C50C-407E-A947-70E740481C1C}">
                <a14:useLocalDpi xmlns:a14="http://schemas.microsoft.com/office/drawing/2010/main" val="0"/>
              </a:ext>
              <a:ext uri="{96DAC541-7B7A-43D3-8B79-37D633B846F1}">
                <asvg:svgBlip xmlns:asvg="http://schemas.microsoft.com/office/drawing/2016/SVG/main" r:embed="rId60"/>
              </a:ext>
            </a:extLst>
          </a:blip>
          <a:stretch>
            <a:fillRect/>
          </a:stretch>
        </p:blipFill>
        <p:spPr>
          <a:xfrm>
            <a:off x="8619797" y="5047777"/>
            <a:ext cx="468000" cy="468000"/>
          </a:xfrm>
          <a:prstGeom prst="rect">
            <a:avLst/>
          </a:prstGeom>
        </p:spPr>
      </p:pic>
      <p:pic>
        <p:nvPicPr>
          <p:cNvPr id="35" name="Graphic 34">
            <a:extLst>
              <a:ext uri="{FF2B5EF4-FFF2-40B4-BE49-F238E27FC236}">
                <a16:creationId xmlns:a16="http://schemas.microsoft.com/office/drawing/2014/main" id="{51EA5959-64D9-3930-CF3A-42075ED95F81}"/>
              </a:ext>
            </a:extLst>
          </p:cNvPr>
          <p:cNvPicPr>
            <a:picLocks noChangeAspect="1"/>
          </p:cNvPicPr>
          <p:nvPr userDrawn="1"/>
        </p:nvPicPr>
        <p:blipFill>
          <a:blip r:embed="rId61">
            <a:extLst>
              <a:ext uri="{28A0092B-C50C-407E-A947-70E740481C1C}">
                <a14:useLocalDpi xmlns:a14="http://schemas.microsoft.com/office/drawing/2010/main" val="0"/>
              </a:ext>
              <a:ext uri="{96DAC541-7B7A-43D3-8B79-37D633B846F1}">
                <asvg:svgBlip xmlns:asvg="http://schemas.microsoft.com/office/drawing/2016/SVG/main" r:embed="rId62"/>
              </a:ext>
            </a:extLst>
          </a:blip>
          <a:stretch>
            <a:fillRect/>
          </a:stretch>
        </p:blipFill>
        <p:spPr>
          <a:xfrm>
            <a:off x="5510809" y="5047777"/>
            <a:ext cx="468000" cy="468000"/>
          </a:xfrm>
          <a:prstGeom prst="rect">
            <a:avLst/>
          </a:prstGeom>
        </p:spPr>
      </p:pic>
      <p:pic>
        <p:nvPicPr>
          <p:cNvPr id="36" name="Graphic 35">
            <a:extLst>
              <a:ext uri="{FF2B5EF4-FFF2-40B4-BE49-F238E27FC236}">
                <a16:creationId xmlns:a16="http://schemas.microsoft.com/office/drawing/2014/main" id="{0D945434-7370-AF0C-6EA4-C1699571D2B9}"/>
              </a:ext>
            </a:extLst>
          </p:cNvPr>
          <p:cNvPicPr>
            <a:picLocks noChangeAspect="1"/>
          </p:cNvPicPr>
          <p:nvPr userDrawn="1"/>
        </p:nvPicPr>
        <p:blipFill>
          <a:blip r:embed="rId63">
            <a:extLst>
              <a:ext uri="{28A0092B-C50C-407E-A947-70E740481C1C}">
                <a14:useLocalDpi xmlns:a14="http://schemas.microsoft.com/office/drawing/2010/main" val="0"/>
              </a:ext>
              <a:ext uri="{96DAC541-7B7A-43D3-8B79-37D633B846F1}">
                <asvg:svgBlip xmlns:asvg="http://schemas.microsoft.com/office/drawing/2016/SVG/main" r:embed="rId64"/>
              </a:ext>
            </a:extLst>
          </a:blip>
          <a:stretch>
            <a:fillRect/>
          </a:stretch>
        </p:blipFill>
        <p:spPr>
          <a:xfrm>
            <a:off x="5469919" y="1513848"/>
            <a:ext cx="468000" cy="468000"/>
          </a:xfrm>
          <a:prstGeom prst="rect">
            <a:avLst/>
          </a:prstGeom>
        </p:spPr>
      </p:pic>
      <p:pic>
        <p:nvPicPr>
          <p:cNvPr id="37" name="Graphic 36">
            <a:extLst>
              <a:ext uri="{FF2B5EF4-FFF2-40B4-BE49-F238E27FC236}">
                <a16:creationId xmlns:a16="http://schemas.microsoft.com/office/drawing/2014/main" id="{FBB1C69F-2684-2590-AA2C-1A2A450A6C90}"/>
              </a:ext>
            </a:extLst>
          </p:cNvPr>
          <p:cNvPicPr>
            <a:picLocks noChangeAspect="1"/>
          </p:cNvPicPr>
          <p:nvPr userDrawn="1"/>
        </p:nvPicPr>
        <p:blipFill>
          <a:blip r:embed="rId65">
            <a:extLst>
              <a:ext uri="{28A0092B-C50C-407E-A947-70E740481C1C}">
                <a14:useLocalDpi xmlns:a14="http://schemas.microsoft.com/office/drawing/2010/main"/>
              </a:ext>
              <a:ext uri="{96DAC541-7B7A-43D3-8B79-37D633B846F1}">
                <asvg:svgBlip xmlns:asvg="http://schemas.microsoft.com/office/drawing/2016/SVG/main" r:embed="rId66"/>
              </a:ext>
            </a:extLst>
          </a:blip>
          <a:srcRect/>
          <a:stretch/>
        </p:blipFill>
        <p:spPr>
          <a:xfrm>
            <a:off x="8654441" y="3281102"/>
            <a:ext cx="468000" cy="468000"/>
          </a:xfrm>
          <a:prstGeom prst="rect">
            <a:avLst/>
          </a:prstGeom>
        </p:spPr>
      </p:pic>
      <p:pic>
        <p:nvPicPr>
          <p:cNvPr id="38" name="Graphic 37">
            <a:extLst>
              <a:ext uri="{FF2B5EF4-FFF2-40B4-BE49-F238E27FC236}">
                <a16:creationId xmlns:a16="http://schemas.microsoft.com/office/drawing/2014/main" id="{78D5D189-632C-AC24-BE90-92C41AB1F855}"/>
              </a:ext>
            </a:extLst>
          </p:cNvPr>
          <p:cNvPicPr>
            <a:picLocks noChangeAspect="1"/>
          </p:cNvPicPr>
          <p:nvPr userDrawn="1"/>
        </p:nvPicPr>
        <p:blipFill>
          <a:blip r:embed="rId67">
            <a:extLst>
              <a:ext uri="{28A0092B-C50C-407E-A947-70E740481C1C}">
                <a14:useLocalDpi xmlns:a14="http://schemas.microsoft.com/office/drawing/2010/main"/>
              </a:ext>
              <a:ext uri="{96DAC541-7B7A-43D3-8B79-37D633B846F1}">
                <asvg:svgBlip xmlns:asvg="http://schemas.microsoft.com/office/drawing/2016/SVG/main" r:embed="rId68"/>
              </a:ext>
            </a:extLst>
          </a:blip>
          <a:srcRect/>
          <a:stretch/>
        </p:blipFill>
        <p:spPr>
          <a:xfrm>
            <a:off x="7883179" y="3281102"/>
            <a:ext cx="468000" cy="468000"/>
          </a:xfrm>
          <a:prstGeom prst="rect">
            <a:avLst/>
          </a:prstGeom>
        </p:spPr>
      </p:pic>
      <p:pic>
        <p:nvPicPr>
          <p:cNvPr id="39" name="Graphic 38">
            <a:extLst>
              <a:ext uri="{FF2B5EF4-FFF2-40B4-BE49-F238E27FC236}">
                <a16:creationId xmlns:a16="http://schemas.microsoft.com/office/drawing/2014/main" id="{8F53A28B-BB2C-9FF2-6843-E43877CBBD54}"/>
              </a:ext>
            </a:extLst>
          </p:cNvPr>
          <p:cNvPicPr>
            <a:picLocks noChangeAspect="1"/>
          </p:cNvPicPr>
          <p:nvPr userDrawn="1"/>
        </p:nvPicPr>
        <p:blipFill>
          <a:blip r:embed="rId69">
            <a:extLst>
              <a:ext uri="{28A0092B-C50C-407E-A947-70E740481C1C}">
                <a14:useLocalDpi xmlns:a14="http://schemas.microsoft.com/office/drawing/2010/main"/>
              </a:ext>
              <a:ext uri="{96DAC541-7B7A-43D3-8B79-37D633B846F1}">
                <asvg:svgBlip xmlns:asvg="http://schemas.microsoft.com/office/drawing/2016/SVG/main" r:embed="rId70"/>
              </a:ext>
            </a:extLst>
          </a:blip>
          <a:srcRect/>
          <a:stretch/>
        </p:blipFill>
        <p:spPr>
          <a:xfrm>
            <a:off x="5569393" y="3281102"/>
            <a:ext cx="468000" cy="468000"/>
          </a:xfrm>
          <a:prstGeom prst="rect">
            <a:avLst/>
          </a:prstGeom>
        </p:spPr>
      </p:pic>
      <p:pic>
        <p:nvPicPr>
          <p:cNvPr id="40" name="Graphic 39">
            <a:extLst>
              <a:ext uri="{FF2B5EF4-FFF2-40B4-BE49-F238E27FC236}">
                <a16:creationId xmlns:a16="http://schemas.microsoft.com/office/drawing/2014/main" id="{F64F5C3A-9836-1DA7-34C5-2B673360770A}"/>
              </a:ext>
            </a:extLst>
          </p:cNvPr>
          <p:cNvPicPr>
            <a:picLocks noChangeAspect="1"/>
          </p:cNvPicPr>
          <p:nvPr userDrawn="1"/>
        </p:nvPicPr>
        <p:blipFill>
          <a:blip r:embed="rId71">
            <a:extLst>
              <a:ext uri="{28A0092B-C50C-407E-A947-70E740481C1C}">
                <a14:useLocalDpi xmlns:a14="http://schemas.microsoft.com/office/drawing/2010/main"/>
              </a:ext>
              <a:ext uri="{96DAC541-7B7A-43D3-8B79-37D633B846F1}">
                <asvg:svgBlip xmlns:asvg="http://schemas.microsoft.com/office/drawing/2016/SVG/main" r:embed="rId72"/>
              </a:ext>
            </a:extLst>
          </a:blip>
          <a:srcRect/>
          <a:stretch/>
        </p:blipFill>
        <p:spPr>
          <a:xfrm>
            <a:off x="9425703" y="3281102"/>
            <a:ext cx="468000" cy="468000"/>
          </a:xfrm>
          <a:prstGeom prst="rect">
            <a:avLst/>
          </a:prstGeom>
        </p:spPr>
      </p:pic>
      <p:pic>
        <p:nvPicPr>
          <p:cNvPr id="41" name="Picture 34">
            <a:extLst>
              <a:ext uri="{FF2B5EF4-FFF2-40B4-BE49-F238E27FC236}">
                <a16:creationId xmlns:a16="http://schemas.microsoft.com/office/drawing/2014/main" id="{A15409D5-9827-B9F9-B8BB-277A8F130494}"/>
              </a:ext>
            </a:extLst>
          </p:cNvPr>
          <p:cNvPicPr>
            <a:picLocks noChangeAspect="1"/>
          </p:cNvPicPr>
          <p:nvPr userDrawn="1"/>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74"/>
              </a:ext>
            </a:extLst>
          </a:blip>
          <a:srcRect/>
          <a:stretch/>
        </p:blipFill>
        <p:spPr>
          <a:xfrm>
            <a:off x="6340655" y="3281102"/>
            <a:ext cx="468000" cy="468000"/>
          </a:xfrm>
          <a:prstGeom prst="rect">
            <a:avLst/>
          </a:prstGeom>
        </p:spPr>
      </p:pic>
      <p:pic>
        <p:nvPicPr>
          <p:cNvPr id="42" name="Graphic 41">
            <a:extLst>
              <a:ext uri="{FF2B5EF4-FFF2-40B4-BE49-F238E27FC236}">
                <a16:creationId xmlns:a16="http://schemas.microsoft.com/office/drawing/2014/main" id="{203FF244-BB6B-ED4A-A3DA-50862C9B8F0D}"/>
              </a:ext>
            </a:extLst>
          </p:cNvPr>
          <p:cNvPicPr>
            <a:picLocks noChangeAspect="1"/>
          </p:cNvPicPr>
          <p:nvPr userDrawn="1"/>
        </p:nvPicPr>
        <p:blipFill>
          <a:blip r:embed="rId75">
            <a:extLst>
              <a:ext uri="{28A0092B-C50C-407E-A947-70E740481C1C}">
                <a14:useLocalDpi xmlns:a14="http://schemas.microsoft.com/office/drawing/2010/main"/>
              </a:ext>
              <a:ext uri="{96DAC541-7B7A-43D3-8B79-37D633B846F1}">
                <asvg:svgBlip xmlns:asvg="http://schemas.microsoft.com/office/drawing/2016/SVG/main" r:embed="rId76"/>
              </a:ext>
            </a:extLst>
          </a:blip>
          <a:stretch>
            <a:fillRect/>
          </a:stretch>
        </p:blipFill>
        <p:spPr>
          <a:xfrm>
            <a:off x="10196965" y="3281102"/>
            <a:ext cx="468000" cy="468000"/>
          </a:xfrm>
          <a:prstGeom prst="rect">
            <a:avLst/>
          </a:prstGeom>
        </p:spPr>
      </p:pic>
      <p:pic>
        <p:nvPicPr>
          <p:cNvPr id="43" name="Graphic 42">
            <a:extLst>
              <a:ext uri="{FF2B5EF4-FFF2-40B4-BE49-F238E27FC236}">
                <a16:creationId xmlns:a16="http://schemas.microsoft.com/office/drawing/2014/main" id="{A426C543-EB16-78C4-7892-BAC371570B20}"/>
              </a:ext>
            </a:extLst>
          </p:cNvPr>
          <p:cNvPicPr>
            <a:picLocks noChangeAspect="1"/>
          </p:cNvPicPr>
          <p:nvPr userDrawn="1"/>
        </p:nvPicPr>
        <p:blipFill>
          <a:blip r:embed="rId77">
            <a:extLst>
              <a:ext uri="{28A0092B-C50C-407E-A947-70E740481C1C}">
                <a14:useLocalDpi xmlns:a14="http://schemas.microsoft.com/office/drawing/2010/main" val="0"/>
              </a:ext>
              <a:ext uri="{96DAC541-7B7A-43D3-8B79-37D633B846F1}">
                <asvg:svgBlip xmlns:asvg="http://schemas.microsoft.com/office/drawing/2016/SVG/main" r:embed="rId78"/>
              </a:ext>
            </a:extLst>
          </a:blip>
          <a:stretch>
            <a:fillRect/>
          </a:stretch>
        </p:blipFill>
        <p:spPr>
          <a:xfrm flipV="1">
            <a:off x="7111917" y="3281102"/>
            <a:ext cx="468000" cy="468000"/>
          </a:xfrm>
          <a:prstGeom prst="rect">
            <a:avLst/>
          </a:prstGeom>
        </p:spPr>
      </p:pic>
      <p:pic>
        <p:nvPicPr>
          <p:cNvPr id="44" name="Picture 18">
            <a:extLst>
              <a:ext uri="{FF2B5EF4-FFF2-40B4-BE49-F238E27FC236}">
                <a16:creationId xmlns:a16="http://schemas.microsoft.com/office/drawing/2014/main" id="{D75951A2-0215-13DF-6AE2-DD39B75E96D5}"/>
              </a:ext>
            </a:extLst>
          </p:cNvPr>
          <p:cNvPicPr>
            <a:picLocks noChangeAspect="1"/>
          </p:cNvPicPr>
          <p:nvPr userDrawn="1"/>
        </p:nvPicPr>
        <p:blipFill>
          <a:blip r:embed="rId79">
            <a:extLst>
              <a:ext uri="{28A0092B-C50C-407E-A947-70E740481C1C}">
                <a14:useLocalDpi xmlns:a14="http://schemas.microsoft.com/office/drawing/2010/main"/>
              </a:ext>
              <a:ext uri="{96DAC541-7B7A-43D3-8B79-37D633B846F1}">
                <asvg:svgBlip xmlns:asvg="http://schemas.microsoft.com/office/drawing/2016/SVG/main" r:embed="rId80"/>
              </a:ext>
            </a:extLst>
          </a:blip>
          <a:srcRect/>
          <a:stretch/>
        </p:blipFill>
        <p:spPr>
          <a:xfrm>
            <a:off x="3935435" y="5047777"/>
            <a:ext cx="468000" cy="468000"/>
          </a:xfrm>
          <a:prstGeom prst="rect">
            <a:avLst/>
          </a:prstGeom>
        </p:spPr>
      </p:pic>
      <p:pic>
        <p:nvPicPr>
          <p:cNvPr id="45" name="Picture 18">
            <a:extLst>
              <a:ext uri="{FF2B5EF4-FFF2-40B4-BE49-F238E27FC236}">
                <a16:creationId xmlns:a16="http://schemas.microsoft.com/office/drawing/2014/main" id="{EBF82B46-F115-CC87-7813-6F8362DD407B}"/>
              </a:ext>
            </a:extLst>
          </p:cNvPr>
          <p:cNvPicPr>
            <a:picLocks noChangeAspect="1"/>
          </p:cNvPicPr>
          <p:nvPr userDrawn="1"/>
        </p:nvPicPr>
        <p:blipFill>
          <a:blip r:embed="rId81">
            <a:extLst>
              <a:ext uri="{28A0092B-C50C-407E-A947-70E740481C1C}">
                <a14:useLocalDpi xmlns:a14="http://schemas.microsoft.com/office/drawing/2010/main"/>
              </a:ext>
              <a:ext uri="{96DAC541-7B7A-43D3-8B79-37D633B846F1}">
                <asvg:svgBlip xmlns:asvg="http://schemas.microsoft.com/office/drawing/2016/SVG/main" r:embed="rId82"/>
              </a:ext>
            </a:extLst>
          </a:blip>
          <a:srcRect/>
          <a:stretch/>
        </p:blipFill>
        <p:spPr>
          <a:xfrm>
            <a:off x="4723122" y="5047777"/>
            <a:ext cx="468000" cy="468000"/>
          </a:xfrm>
          <a:prstGeom prst="rect">
            <a:avLst/>
          </a:prstGeom>
        </p:spPr>
      </p:pic>
      <p:pic>
        <p:nvPicPr>
          <p:cNvPr id="46" name="Graphic 45">
            <a:extLst>
              <a:ext uri="{FF2B5EF4-FFF2-40B4-BE49-F238E27FC236}">
                <a16:creationId xmlns:a16="http://schemas.microsoft.com/office/drawing/2014/main" id="{57BD69C9-97AC-8ACF-642E-81900173EF4C}"/>
              </a:ext>
            </a:extLst>
          </p:cNvPr>
          <p:cNvPicPr>
            <a:picLocks noChangeAspect="1"/>
          </p:cNvPicPr>
          <p:nvPr userDrawn="1"/>
        </p:nvPicPr>
        <p:blipFill>
          <a:blip r:embed="rId83">
            <a:extLst>
              <a:ext uri="{28A0092B-C50C-407E-A947-70E740481C1C}">
                <a14:useLocalDpi xmlns:a14="http://schemas.microsoft.com/office/drawing/2010/main"/>
              </a:ext>
              <a:ext uri="{96DAC541-7B7A-43D3-8B79-37D633B846F1}">
                <asvg:svgBlip xmlns:asvg="http://schemas.microsoft.com/office/drawing/2016/SVG/main" r:embed="rId84"/>
              </a:ext>
            </a:extLst>
          </a:blip>
          <a:srcRect/>
          <a:stretch/>
        </p:blipFill>
        <p:spPr>
          <a:xfrm>
            <a:off x="2360061" y="5047777"/>
            <a:ext cx="468000" cy="468000"/>
          </a:xfrm>
          <a:prstGeom prst="rect">
            <a:avLst/>
          </a:prstGeom>
        </p:spPr>
      </p:pic>
      <p:pic>
        <p:nvPicPr>
          <p:cNvPr id="47" name="Graphic 46">
            <a:extLst>
              <a:ext uri="{FF2B5EF4-FFF2-40B4-BE49-F238E27FC236}">
                <a16:creationId xmlns:a16="http://schemas.microsoft.com/office/drawing/2014/main" id="{FE8B8D17-5817-CF96-39E3-8736608425B3}"/>
              </a:ext>
            </a:extLst>
          </p:cNvPr>
          <p:cNvPicPr>
            <a:picLocks noChangeAspect="1"/>
          </p:cNvPicPr>
          <p:nvPr userDrawn="1"/>
        </p:nvPicPr>
        <p:blipFill>
          <a:blip r:embed="rId85">
            <a:extLst>
              <a:ext uri="{28A0092B-C50C-407E-A947-70E740481C1C}">
                <a14:useLocalDpi xmlns:a14="http://schemas.microsoft.com/office/drawing/2010/main"/>
              </a:ext>
              <a:ext uri="{96DAC541-7B7A-43D3-8B79-37D633B846F1}">
                <asvg:svgBlip xmlns:asvg="http://schemas.microsoft.com/office/drawing/2016/SVG/main" r:embed="rId86"/>
              </a:ext>
            </a:extLst>
          </a:blip>
          <a:srcRect/>
          <a:stretch/>
        </p:blipFill>
        <p:spPr>
          <a:xfrm>
            <a:off x="1572374" y="5047777"/>
            <a:ext cx="468000" cy="468000"/>
          </a:xfrm>
          <a:prstGeom prst="rect">
            <a:avLst/>
          </a:prstGeom>
        </p:spPr>
      </p:pic>
      <p:pic>
        <p:nvPicPr>
          <p:cNvPr id="48" name="Graphic 47">
            <a:extLst>
              <a:ext uri="{FF2B5EF4-FFF2-40B4-BE49-F238E27FC236}">
                <a16:creationId xmlns:a16="http://schemas.microsoft.com/office/drawing/2014/main" id="{5DAC309A-2A63-2DAC-AB19-44F1459AF777}"/>
              </a:ext>
            </a:extLst>
          </p:cNvPr>
          <p:cNvPicPr>
            <a:picLocks noChangeAspect="1"/>
          </p:cNvPicPr>
          <p:nvPr userDrawn="1"/>
        </p:nvPicPr>
        <p:blipFill>
          <a:blip r:embed="rId87">
            <a:extLst>
              <a:ext uri="{28A0092B-C50C-407E-A947-70E740481C1C}">
                <a14:useLocalDpi xmlns:a14="http://schemas.microsoft.com/office/drawing/2010/main"/>
              </a:ext>
              <a:ext uri="{96DAC541-7B7A-43D3-8B79-37D633B846F1}">
                <asvg:svgBlip xmlns:asvg="http://schemas.microsoft.com/office/drawing/2016/SVG/main" r:embed="rId88"/>
              </a:ext>
            </a:extLst>
          </a:blip>
          <a:srcRect/>
          <a:stretch/>
        </p:blipFill>
        <p:spPr>
          <a:xfrm>
            <a:off x="3147748" y="5047777"/>
            <a:ext cx="468000" cy="468000"/>
          </a:xfrm>
          <a:prstGeom prst="rect">
            <a:avLst/>
          </a:prstGeom>
        </p:spPr>
      </p:pic>
      <p:pic>
        <p:nvPicPr>
          <p:cNvPr id="49" name="Graphic 48">
            <a:extLst>
              <a:ext uri="{FF2B5EF4-FFF2-40B4-BE49-F238E27FC236}">
                <a16:creationId xmlns:a16="http://schemas.microsoft.com/office/drawing/2014/main" id="{CF68E4E8-9020-E8DB-2628-406B5CBF58E4}"/>
              </a:ext>
            </a:extLst>
          </p:cNvPr>
          <p:cNvPicPr>
            <a:picLocks noChangeAspect="1"/>
          </p:cNvPicPr>
          <p:nvPr userDrawn="1"/>
        </p:nvPicPr>
        <p:blipFill>
          <a:blip r:embed="rId89">
            <a:extLst>
              <a:ext uri="{28A0092B-C50C-407E-A947-70E740481C1C}">
                <a14:useLocalDpi xmlns:a14="http://schemas.microsoft.com/office/drawing/2010/main"/>
              </a:ext>
              <a:ext uri="{96DAC541-7B7A-43D3-8B79-37D633B846F1}">
                <asvg:svgBlip xmlns:asvg="http://schemas.microsoft.com/office/drawing/2016/SVG/main" r:embed="rId90"/>
              </a:ext>
            </a:extLst>
          </a:blip>
          <a:srcRect/>
          <a:stretch/>
        </p:blipFill>
        <p:spPr>
          <a:xfrm>
            <a:off x="7086183" y="5047777"/>
            <a:ext cx="468000" cy="468000"/>
          </a:xfrm>
          <a:prstGeom prst="rect">
            <a:avLst/>
          </a:prstGeom>
        </p:spPr>
      </p:pic>
      <p:pic>
        <p:nvPicPr>
          <p:cNvPr id="50" name="Graphic 49">
            <a:extLst>
              <a:ext uri="{FF2B5EF4-FFF2-40B4-BE49-F238E27FC236}">
                <a16:creationId xmlns:a16="http://schemas.microsoft.com/office/drawing/2014/main" id="{924115C6-7755-9138-ACD2-4D5BE56DED90}"/>
              </a:ext>
            </a:extLst>
          </p:cNvPr>
          <p:cNvPicPr>
            <a:picLocks noChangeAspect="1"/>
          </p:cNvPicPr>
          <p:nvPr userDrawn="1"/>
        </p:nvPicPr>
        <p:blipFill>
          <a:blip r:embed="rId91">
            <a:extLst>
              <a:ext uri="{28A0092B-C50C-407E-A947-70E740481C1C}">
                <a14:useLocalDpi xmlns:a14="http://schemas.microsoft.com/office/drawing/2010/main"/>
              </a:ext>
              <a:ext uri="{96DAC541-7B7A-43D3-8B79-37D633B846F1}">
                <asvg:svgBlip xmlns:asvg="http://schemas.microsoft.com/office/drawing/2016/SVG/main" r:embed="rId92"/>
              </a:ext>
            </a:extLst>
          </a:blip>
          <a:srcRect/>
          <a:stretch/>
        </p:blipFill>
        <p:spPr>
          <a:xfrm>
            <a:off x="6298496" y="5047777"/>
            <a:ext cx="468000" cy="468000"/>
          </a:xfrm>
          <a:prstGeom prst="rect">
            <a:avLst/>
          </a:prstGeom>
        </p:spPr>
      </p:pic>
      <p:pic>
        <p:nvPicPr>
          <p:cNvPr id="51" name="Picture 63">
            <a:extLst>
              <a:ext uri="{FF2B5EF4-FFF2-40B4-BE49-F238E27FC236}">
                <a16:creationId xmlns:a16="http://schemas.microsoft.com/office/drawing/2014/main" id="{17F7F056-7B21-BE3D-4D6D-760AD6569F8C}"/>
              </a:ext>
            </a:extLst>
          </p:cNvPr>
          <p:cNvPicPr>
            <a:picLocks noChangeAspect="1"/>
          </p:cNvPicPr>
          <p:nvPr userDrawn="1"/>
        </p:nvPicPr>
        <p:blipFill>
          <a:blip r:embed="rId93" cstate="screen">
            <a:extLst>
              <a:ext uri="{28A0092B-C50C-407E-A947-70E740481C1C}">
                <a14:useLocalDpi xmlns:a14="http://schemas.microsoft.com/office/drawing/2010/main"/>
              </a:ext>
              <a:ext uri="{96DAC541-7B7A-43D3-8B79-37D633B846F1}">
                <asvg:svgBlip xmlns:asvg="http://schemas.microsoft.com/office/drawing/2016/SVG/main" r:embed="rId94"/>
              </a:ext>
            </a:extLst>
          </a:blip>
          <a:srcRect/>
          <a:stretch/>
        </p:blipFill>
        <p:spPr>
          <a:xfrm>
            <a:off x="739978" y="4164729"/>
            <a:ext cx="468000" cy="468000"/>
          </a:xfrm>
          <a:prstGeom prst="rect">
            <a:avLst/>
          </a:prstGeom>
        </p:spPr>
      </p:pic>
      <p:pic>
        <p:nvPicPr>
          <p:cNvPr id="52" name="Graphic 51">
            <a:extLst>
              <a:ext uri="{FF2B5EF4-FFF2-40B4-BE49-F238E27FC236}">
                <a16:creationId xmlns:a16="http://schemas.microsoft.com/office/drawing/2014/main" id="{7BA18E32-28B4-DD1A-724B-F5E34FDB5988}"/>
              </a:ext>
            </a:extLst>
          </p:cNvPr>
          <p:cNvPicPr>
            <a:picLocks noChangeAspect="1"/>
          </p:cNvPicPr>
          <p:nvPr userDrawn="1"/>
        </p:nvPicPr>
        <p:blipFill>
          <a:blip r:embed="rId95">
            <a:extLst>
              <a:ext uri="{28A0092B-C50C-407E-A947-70E740481C1C}">
                <a14:useLocalDpi xmlns:a14="http://schemas.microsoft.com/office/drawing/2010/main" val="0"/>
              </a:ext>
              <a:ext uri="{96DAC541-7B7A-43D3-8B79-37D633B846F1}">
                <asvg:svgBlip xmlns:asvg="http://schemas.microsoft.com/office/drawing/2016/SVG/main" r:embed="rId96"/>
              </a:ext>
            </a:extLst>
          </a:blip>
          <a:stretch>
            <a:fillRect/>
          </a:stretch>
        </p:blipFill>
        <p:spPr>
          <a:xfrm>
            <a:off x="1521237" y="4164729"/>
            <a:ext cx="468000" cy="468000"/>
          </a:xfrm>
          <a:prstGeom prst="rect">
            <a:avLst/>
          </a:prstGeom>
        </p:spPr>
      </p:pic>
      <p:pic>
        <p:nvPicPr>
          <p:cNvPr id="53" name="Graphic 52">
            <a:extLst>
              <a:ext uri="{FF2B5EF4-FFF2-40B4-BE49-F238E27FC236}">
                <a16:creationId xmlns:a16="http://schemas.microsoft.com/office/drawing/2014/main" id="{C2EACED6-1D57-5916-7485-CE52C7B54027}"/>
              </a:ext>
            </a:extLst>
          </p:cNvPr>
          <p:cNvPicPr>
            <a:picLocks noChangeAspect="1"/>
          </p:cNvPicPr>
          <p:nvPr userDrawn="1"/>
        </p:nvPicPr>
        <p:blipFill>
          <a:blip r:embed="rId97">
            <a:extLst>
              <a:ext uri="{28A0092B-C50C-407E-A947-70E740481C1C}">
                <a14:useLocalDpi xmlns:a14="http://schemas.microsoft.com/office/drawing/2010/main" val="0"/>
              </a:ext>
              <a:ext uri="{96DAC541-7B7A-43D3-8B79-37D633B846F1}">
                <asvg:svgBlip xmlns:asvg="http://schemas.microsoft.com/office/drawing/2016/SVG/main" r:embed="rId98"/>
              </a:ext>
            </a:extLst>
          </a:blip>
          <a:srcRect/>
          <a:stretch/>
        </p:blipFill>
        <p:spPr>
          <a:xfrm>
            <a:off x="9407484" y="5047777"/>
            <a:ext cx="468000" cy="468000"/>
          </a:xfrm>
          <a:prstGeom prst="rect">
            <a:avLst/>
          </a:prstGeom>
        </p:spPr>
      </p:pic>
      <p:pic>
        <p:nvPicPr>
          <p:cNvPr id="54" name="Graphic 53">
            <a:extLst>
              <a:ext uri="{FF2B5EF4-FFF2-40B4-BE49-F238E27FC236}">
                <a16:creationId xmlns:a16="http://schemas.microsoft.com/office/drawing/2014/main" id="{60F26C63-4D83-1776-B510-20FC2597665C}"/>
              </a:ext>
            </a:extLst>
          </p:cNvPr>
          <p:cNvPicPr>
            <a:picLocks noChangeAspect="1"/>
          </p:cNvPicPr>
          <p:nvPr userDrawn="1"/>
        </p:nvPicPr>
        <p:blipFill>
          <a:blip r:embed="rId99">
            <a:extLst>
              <a:ext uri="{28A0092B-C50C-407E-A947-70E740481C1C}">
                <a14:useLocalDpi xmlns:a14="http://schemas.microsoft.com/office/drawing/2010/main"/>
              </a:ext>
              <a:ext uri="{96DAC541-7B7A-43D3-8B79-37D633B846F1}">
                <asvg:svgBlip xmlns:asvg="http://schemas.microsoft.com/office/drawing/2016/SVG/main" r:embed="rId100"/>
              </a:ext>
            </a:extLst>
          </a:blip>
          <a:srcRect/>
          <a:stretch/>
        </p:blipFill>
        <p:spPr>
          <a:xfrm>
            <a:off x="2302496" y="4164729"/>
            <a:ext cx="468000" cy="468000"/>
          </a:xfrm>
          <a:prstGeom prst="rect">
            <a:avLst/>
          </a:prstGeom>
        </p:spPr>
      </p:pic>
      <p:pic>
        <p:nvPicPr>
          <p:cNvPr id="55" name="Graphic 54">
            <a:extLst>
              <a:ext uri="{FF2B5EF4-FFF2-40B4-BE49-F238E27FC236}">
                <a16:creationId xmlns:a16="http://schemas.microsoft.com/office/drawing/2014/main" id="{1F52CC7C-301E-16AB-5BFB-6587EFBC0C4E}"/>
              </a:ext>
            </a:extLst>
          </p:cNvPr>
          <p:cNvPicPr>
            <a:picLocks noChangeAspect="1"/>
          </p:cNvPicPr>
          <p:nvPr userDrawn="1"/>
        </p:nvPicPr>
        <p:blipFill>
          <a:blip r:embed="rId101">
            <a:extLst>
              <a:ext uri="{28A0092B-C50C-407E-A947-70E740481C1C}">
                <a14:useLocalDpi xmlns:a14="http://schemas.microsoft.com/office/drawing/2010/main"/>
              </a:ext>
              <a:ext uri="{96DAC541-7B7A-43D3-8B79-37D633B846F1}">
                <asvg:svgBlip xmlns:asvg="http://schemas.microsoft.com/office/drawing/2016/SVG/main" r:embed="rId102"/>
              </a:ext>
            </a:extLst>
          </a:blip>
          <a:srcRect/>
          <a:stretch/>
        </p:blipFill>
        <p:spPr>
          <a:xfrm>
            <a:off x="3083755" y="4164729"/>
            <a:ext cx="468000" cy="468000"/>
          </a:xfrm>
          <a:prstGeom prst="rect">
            <a:avLst/>
          </a:prstGeom>
        </p:spPr>
      </p:pic>
      <p:pic>
        <p:nvPicPr>
          <p:cNvPr id="56" name="Picture 34">
            <a:extLst>
              <a:ext uri="{FF2B5EF4-FFF2-40B4-BE49-F238E27FC236}">
                <a16:creationId xmlns:a16="http://schemas.microsoft.com/office/drawing/2014/main" id="{A7D074BC-DB2D-490F-3D59-884CCBF9E6A6}"/>
              </a:ext>
            </a:extLst>
          </p:cNvPr>
          <p:cNvPicPr>
            <a:picLocks noChangeAspect="1"/>
          </p:cNvPicPr>
          <p:nvPr userDrawn="1"/>
        </p:nvPicPr>
        <p:blipFill>
          <a:blip r:embed="rId103">
            <a:extLst>
              <a:ext uri="{28A0092B-C50C-407E-A947-70E740481C1C}">
                <a14:useLocalDpi xmlns:a14="http://schemas.microsoft.com/office/drawing/2010/main"/>
              </a:ext>
              <a:ext uri="{96DAC541-7B7A-43D3-8B79-37D633B846F1}">
                <asvg:svgBlip xmlns:asvg="http://schemas.microsoft.com/office/drawing/2016/SVG/main" r:embed="rId104"/>
              </a:ext>
            </a:extLst>
          </a:blip>
          <a:srcRect/>
          <a:stretch/>
        </p:blipFill>
        <p:spPr>
          <a:xfrm>
            <a:off x="5499532" y="4164729"/>
            <a:ext cx="468000" cy="468000"/>
          </a:xfrm>
          <a:prstGeom prst="rect">
            <a:avLst/>
          </a:prstGeom>
        </p:spPr>
      </p:pic>
      <p:pic>
        <p:nvPicPr>
          <p:cNvPr id="57" name="Graphic 56">
            <a:extLst>
              <a:ext uri="{FF2B5EF4-FFF2-40B4-BE49-F238E27FC236}">
                <a16:creationId xmlns:a16="http://schemas.microsoft.com/office/drawing/2014/main" id="{33F5CC61-4119-E5F1-33B9-3A6756482B3A}"/>
              </a:ext>
            </a:extLst>
          </p:cNvPr>
          <p:cNvPicPr>
            <a:picLocks noChangeAspect="1"/>
          </p:cNvPicPr>
          <p:nvPr userDrawn="1"/>
        </p:nvPicPr>
        <p:blipFill>
          <a:blip r:embed="rId105">
            <a:extLst>
              <a:ext uri="{28A0092B-C50C-407E-A947-70E740481C1C}">
                <a14:useLocalDpi xmlns:a14="http://schemas.microsoft.com/office/drawing/2010/main" val="0"/>
              </a:ext>
              <a:ext uri="{96DAC541-7B7A-43D3-8B79-37D633B846F1}">
                <asvg:svgBlip xmlns:asvg="http://schemas.microsoft.com/office/drawing/2016/SVG/main" r:embed="rId106"/>
              </a:ext>
            </a:extLst>
          </a:blip>
          <a:stretch>
            <a:fillRect/>
          </a:stretch>
        </p:blipFill>
        <p:spPr>
          <a:xfrm>
            <a:off x="4718273" y="4164729"/>
            <a:ext cx="468000" cy="468000"/>
          </a:xfrm>
          <a:prstGeom prst="rect">
            <a:avLst/>
          </a:prstGeom>
        </p:spPr>
      </p:pic>
      <p:pic>
        <p:nvPicPr>
          <p:cNvPr id="58" name="Graphic 57">
            <a:extLst>
              <a:ext uri="{FF2B5EF4-FFF2-40B4-BE49-F238E27FC236}">
                <a16:creationId xmlns:a16="http://schemas.microsoft.com/office/drawing/2014/main" id="{DE26F9FD-2313-3A0F-324F-D1E25BE7293D}"/>
              </a:ext>
            </a:extLst>
          </p:cNvPr>
          <p:cNvPicPr>
            <a:picLocks noChangeAspect="1"/>
          </p:cNvPicPr>
          <p:nvPr userDrawn="1"/>
        </p:nvPicPr>
        <p:blipFill>
          <a:blip r:embed="rId107">
            <a:extLst>
              <a:ext uri="{28A0092B-C50C-407E-A947-70E740481C1C}">
                <a14:useLocalDpi xmlns:a14="http://schemas.microsoft.com/office/drawing/2010/main"/>
              </a:ext>
              <a:ext uri="{96DAC541-7B7A-43D3-8B79-37D633B846F1}">
                <asvg:svgBlip xmlns:asvg="http://schemas.microsoft.com/office/drawing/2016/SVG/main" r:embed="rId108"/>
              </a:ext>
            </a:extLst>
          </a:blip>
          <a:srcRect/>
          <a:stretch/>
        </p:blipFill>
        <p:spPr>
          <a:xfrm>
            <a:off x="6280791" y="4164729"/>
            <a:ext cx="468000" cy="468000"/>
          </a:xfrm>
          <a:prstGeom prst="rect">
            <a:avLst/>
          </a:prstGeom>
        </p:spPr>
      </p:pic>
      <p:pic>
        <p:nvPicPr>
          <p:cNvPr id="59" name="Graphic 58">
            <a:extLst>
              <a:ext uri="{FF2B5EF4-FFF2-40B4-BE49-F238E27FC236}">
                <a16:creationId xmlns:a16="http://schemas.microsoft.com/office/drawing/2014/main" id="{90FE8672-A826-61B1-B0BD-A0C496FEA55F}"/>
              </a:ext>
            </a:extLst>
          </p:cNvPr>
          <p:cNvPicPr>
            <a:picLocks noChangeAspect="1"/>
          </p:cNvPicPr>
          <p:nvPr userDrawn="1"/>
        </p:nvPicPr>
        <p:blipFill>
          <a:blip r:embed="rId109">
            <a:extLst>
              <a:ext uri="{28A0092B-C50C-407E-A947-70E740481C1C}">
                <a14:useLocalDpi xmlns:a14="http://schemas.microsoft.com/office/drawing/2010/main"/>
              </a:ext>
              <a:ext uri="{96DAC541-7B7A-43D3-8B79-37D633B846F1}">
                <asvg:svgBlip xmlns:asvg="http://schemas.microsoft.com/office/drawing/2016/SVG/main" r:embed="rId110"/>
              </a:ext>
            </a:extLst>
          </a:blip>
          <a:srcRect/>
          <a:stretch/>
        </p:blipFill>
        <p:spPr>
          <a:xfrm>
            <a:off x="7843309" y="4164729"/>
            <a:ext cx="468000" cy="468000"/>
          </a:xfrm>
          <a:prstGeom prst="rect">
            <a:avLst/>
          </a:prstGeom>
        </p:spPr>
      </p:pic>
      <p:pic>
        <p:nvPicPr>
          <p:cNvPr id="60" name="Picture 20">
            <a:extLst>
              <a:ext uri="{FF2B5EF4-FFF2-40B4-BE49-F238E27FC236}">
                <a16:creationId xmlns:a16="http://schemas.microsoft.com/office/drawing/2014/main" id="{C9EA3D78-6450-C14A-F9C2-BA982C14878A}"/>
              </a:ext>
            </a:extLst>
          </p:cNvPr>
          <p:cNvPicPr>
            <a:picLocks noChangeAspect="1"/>
          </p:cNvPicPr>
          <p:nvPr userDrawn="1"/>
        </p:nvPicPr>
        <p:blipFill>
          <a:blip r:embed="rId111">
            <a:extLst>
              <a:ext uri="{28A0092B-C50C-407E-A947-70E740481C1C}">
                <a14:useLocalDpi xmlns:a14="http://schemas.microsoft.com/office/drawing/2010/main" val="0"/>
              </a:ext>
              <a:ext uri="{96DAC541-7B7A-43D3-8B79-37D633B846F1}">
                <asvg:svgBlip xmlns:asvg="http://schemas.microsoft.com/office/drawing/2016/SVG/main" r:embed="rId112"/>
              </a:ext>
            </a:extLst>
          </a:blip>
          <a:srcRect/>
          <a:stretch/>
        </p:blipFill>
        <p:spPr>
          <a:xfrm>
            <a:off x="7062050" y="4164729"/>
            <a:ext cx="468000" cy="468000"/>
          </a:xfrm>
          <a:prstGeom prst="rect">
            <a:avLst/>
          </a:prstGeom>
        </p:spPr>
      </p:pic>
      <p:pic>
        <p:nvPicPr>
          <p:cNvPr id="61" name="Picture 19">
            <a:extLst>
              <a:ext uri="{FF2B5EF4-FFF2-40B4-BE49-F238E27FC236}">
                <a16:creationId xmlns:a16="http://schemas.microsoft.com/office/drawing/2014/main" id="{0FEA8C92-E809-6A89-D31E-D5617199407D}"/>
              </a:ext>
            </a:extLst>
          </p:cNvPr>
          <p:cNvPicPr>
            <a:picLocks noChangeAspect="1"/>
          </p:cNvPicPr>
          <p:nvPr userDrawn="1"/>
        </p:nvPicPr>
        <p:blipFill>
          <a:blip r:embed="rId113">
            <a:extLst>
              <a:ext uri="{28A0092B-C50C-407E-A947-70E740481C1C}">
                <a14:useLocalDpi xmlns:a14="http://schemas.microsoft.com/office/drawing/2010/main"/>
              </a:ext>
              <a:ext uri="{96DAC541-7B7A-43D3-8B79-37D633B846F1}">
                <asvg:svgBlip xmlns:asvg="http://schemas.microsoft.com/office/drawing/2016/SVG/main" r:embed="rId114"/>
              </a:ext>
            </a:extLst>
          </a:blip>
          <a:srcRect/>
          <a:stretch/>
        </p:blipFill>
        <p:spPr>
          <a:xfrm>
            <a:off x="10186970" y="4164729"/>
            <a:ext cx="468000" cy="468000"/>
          </a:xfrm>
          <a:prstGeom prst="rect">
            <a:avLst/>
          </a:prstGeom>
        </p:spPr>
      </p:pic>
      <p:pic>
        <p:nvPicPr>
          <p:cNvPr id="62" name="Picture 36">
            <a:extLst>
              <a:ext uri="{FF2B5EF4-FFF2-40B4-BE49-F238E27FC236}">
                <a16:creationId xmlns:a16="http://schemas.microsoft.com/office/drawing/2014/main" id="{D09024E1-9B4F-EE0C-0BE2-10BF7C26E428}"/>
              </a:ext>
            </a:extLst>
          </p:cNvPr>
          <p:cNvPicPr>
            <a:picLocks noChangeAspect="1"/>
          </p:cNvPicPr>
          <p:nvPr userDrawn="1"/>
        </p:nvPicPr>
        <p:blipFill>
          <a:blip r:embed="rId115">
            <a:extLst>
              <a:ext uri="{28A0092B-C50C-407E-A947-70E740481C1C}">
                <a14:useLocalDpi xmlns:a14="http://schemas.microsoft.com/office/drawing/2010/main"/>
              </a:ext>
              <a:ext uri="{96DAC541-7B7A-43D3-8B79-37D633B846F1}">
                <asvg:svgBlip xmlns:asvg="http://schemas.microsoft.com/office/drawing/2016/SVG/main" r:embed="rId116"/>
              </a:ext>
            </a:extLst>
          </a:blip>
          <a:srcRect/>
          <a:stretch/>
        </p:blipFill>
        <p:spPr>
          <a:xfrm>
            <a:off x="9405711" y="4164729"/>
            <a:ext cx="468000" cy="468000"/>
          </a:xfrm>
          <a:prstGeom prst="rect">
            <a:avLst/>
          </a:prstGeom>
        </p:spPr>
      </p:pic>
      <p:pic>
        <p:nvPicPr>
          <p:cNvPr id="63" name="Graphic 62">
            <a:extLst>
              <a:ext uri="{FF2B5EF4-FFF2-40B4-BE49-F238E27FC236}">
                <a16:creationId xmlns:a16="http://schemas.microsoft.com/office/drawing/2014/main" id="{087CB933-CAAC-9C41-AAF4-33D21F91C9C0}"/>
              </a:ext>
            </a:extLst>
          </p:cNvPr>
          <p:cNvPicPr>
            <a:picLocks noChangeAspect="1"/>
          </p:cNvPicPr>
          <p:nvPr userDrawn="1"/>
        </p:nvPicPr>
        <p:blipFill>
          <a:blip r:embed="rId117">
            <a:extLst>
              <a:ext uri="{28A0092B-C50C-407E-A947-70E740481C1C}">
                <a14:useLocalDpi xmlns:a14="http://schemas.microsoft.com/office/drawing/2010/main" val="0"/>
              </a:ext>
              <a:ext uri="{96DAC541-7B7A-43D3-8B79-37D633B846F1}">
                <asvg:svgBlip xmlns:asvg="http://schemas.microsoft.com/office/drawing/2016/SVG/main" r:embed="rId118"/>
              </a:ext>
            </a:extLst>
          </a:blip>
          <a:srcRect/>
          <a:stretch/>
        </p:blipFill>
        <p:spPr>
          <a:xfrm>
            <a:off x="10195171" y="5047777"/>
            <a:ext cx="468000" cy="468000"/>
          </a:xfrm>
          <a:prstGeom prst="rect">
            <a:avLst/>
          </a:prstGeom>
        </p:spPr>
      </p:pic>
      <p:pic>
        <p:nvPicPr>
          <p:cNvPr id="64" name="Graphic 63">
            <a:extLst>
              <a:ext uri="{FF2B5EF4-FFF2-40B4-BE49-F238E27FC236}">
                <a16:creationId xmlns:a16="http://schemas.microsoft.com/office/drawing/2014/main" id="{44832300-49CC-BAB7-E42A-599CAC48A48C}"/>
              </a:ext>
            </a:extLst>
          </p:cNvPr>
          <p:cNvPicPr>
            <a:picLocks noChangeAspect="1"/>
          </p:cNvPicPr>
          <p:nvPr userDrawn="1"/>
        </p:nvPicPr>
        <p:blipFill>
          <a:blip r:embed="rId119">
            <a:extLst>
              <a:ext uri="{28A0092B-C50C-407E-A947-70E740481C1C}">
                <a14:useLocalDpi xmlns:a14="http://schemas.microsoft.com/office/drawing/2010/main" val="0"/>
              </a:ext>
              <a:ext uri="{96DAC541-7B7A-43D3-8B79-37D633B846F1}">
                <asvg:svgBlip xmlns:asvg="http://schemas.microsoft.com/office/drawing/2016/SVG/main" r:embed="rId120"/>
              </a:ext>
            </a:extLst>
          </a:blip>
          <a:stretch>
            <a:fillRect/>
          </a:stretch>
        </p:blipFill>
        <p:spPr>
          <a:xfrm>
            <a:off x="7822396" y="1513848"/>
            <a:ext cx="468000" cy="468000"/>
          </a:xfrm>
          <a:prstGeom prst="rect">
            <a:avLst/>
          </a:prstGeom>
        </p:spPr>
      </p:pic>
      <p:pic>
        <p:nvPicPr>
          <p:cNvPr id="65" name="Graphic 64">
            <a:extLst>
              <a:ext uri="{FF2B5EF4-FFF2-40B4-BE49-F238E27FC236}">
                <a16:creationId xmlns:a16="http://schemas.microsoft.com/office/drawing/2014/main" id="{A6E30DE4-8DE6-891D-FB74-94EE772EAACB}"/>
              </a:ext>
            </a:extLst>
          </p:cNvPr>
          <p:cNvPicPr>
            <a:picLocks noChangeAspect="1"/>
          </p:cNvPicPr>
          <p:nvPr userDrawn="1"/>
        </p:nvPicPr>
        <p:blipFill>
          <a:blip r:embed="rId121">
            <a:extLst>
              <a:ext uri="{28A0092B-C50C-407E-A947-70E740481C1C}">
                <a14:useLocalDpi xmlns:a14="http://schemas.microsoft.com/office/drawing/2010/main"/>
              </a:ext>
              <a:ext uri="{96DAC541-7B7A-43D3-8B79-37D633B846F1}">
                <asvg:svgBlip xmlns:asvg="http://schemas.microsoft.com/office/drawing/2016/SVG/main" r:embed="rId122"/>
              </a:ext>
            </a:extLst>
          </a:blip>
          <a:stretch>
            <a:fillRect/>
          </a:stretch>
        </p:blipFill>
        <p:spPr>
          <a:xfrm>
            <a:off x="9390714" y="1513848"/>
            <a:ext cx="468000" cy="468000"/>
          </a:xfrm>
          <a:prstGeom prst="rect">
            <a:avLst/>
          </a:prstGeom>
        </p:spPr>
      </p:pic>
      <p:pic>
        <p:nvPicPr>
          <p:cNvPr id="66" name="Graphic 65">
            <a:extLst>
              <a:ext uri="{FF2B5EF4-FFF2-40B4-BE49-F238E27FC236}">
                <a16:creationId xmlns:a16="http://schemas.microsoft.com/office/drawing/2014/main" id="{1ECAFC20-7A44-6FEC-9AA6-1A2E828C4360}"/>
              </a:ext>
            </a:extLst>
          </p:cNvPr>
          <p:cNvPicPr>
            <a:picLocks noChangeAspect="1"/>
          </p:cNvPicPr>
          <p:nvPr userDrawn="1"/>
        </p:nvPicPr>
        <p:blipFill>
          <a:blip r:embed="rId123">
            <a:extLst>
              <a:ext uri="{28A0092B-C50C-407E-A947-70E740481C1C}">
                <a14:useLocalDpi xmlns:a14="http://schemas.microsoft.com/office/drawing/2010/main" val="0"/>
              </a:ext>
              <a:ext uri="{96DAC541-7B7A-43D3-8B79-37D633B846F1}">
                <asvg:svgBlip xmlns:asvg="http://schemas.microsoft.com/office/drawing/2016/SVG/main" r:embed="rId124"/>
              </a:ext>
            </a:extLst>
          </a:blip>
          <a:stretch>
            <a:fillRect/>
          </a:stretch>
        </p:blipFill>
        <p:spPr>
          <a:xfrm>
            <a:off x="10174873" y="1513848"/>
            <a:ext cx="468000" cy="468000"/>
          </a:xfrm>
          <a:prstGeom prst="rect">
            <a:avLst/>
          </a:prstGeom>
        </p:spPr>
      </p:pic>
      <p:pic>
        <p:nvPicPr>
          <p:cNvPr id="67" name="Picture 66">
            <a:extLst>
              <a:ext uri="{FF2B5EF4-FFF2-40B4-BE49-F238E27FC236}">
                <a16:creationId xmlns:a16="http://schemas.microsoft.com/office/drawing/2014/main" id="{8C7AFFB0-6BA0-A717-924F-ADCBB06C66AE}"/>
              </a:ext>
            </a:extLst>
          </p:cNvPr>
          <p:cNvPicPr>
            <a:picLocks noChangeAspect="1"/>
          </p:cNvPicPr>
          <p:nvPr userDrawn="1"/>
        </p:nvPicPr>
        <p:blipFill>
          <a:blip r:embed="rId125"/>
          <a:stretch>
            <a:fillRect/>
          </a:stretch>
        </p:blipFill>
        <p:spPr>
          <a:xfrm>
            <a:off x="3916278" y="4164150"/>
            <a:ext cx="542591" cy="524301"/>
          </a:xfrm>
          <a:prstGeom prst="rect">
            <a:avLst/>
          </a:prstGeom>
        </p:spPr>
      </p:pic>
      <p:pic>
        <p:nvPicPr>
          <p:cNvPr id="68" name="Picture 67">
            <a:extLst>
              <a:ext uri="{FF2B5EF4-FFF2-40B4-BE49-F238E27FC236}">
                <a16:creationId xmlns:a16="http://schemas.microsoft.com/office/drawing/2014/main" id="{70B7711D-758B-296D-79EC-154F66530E3B}"/>
              </a:ext>
            </a:extLst>
          </p:cNvPr>
          <p:cNvPicPr>
            <a:picLocks noChangeAspect="1"/>
          </p:cNvPicPr>
          <p:nvPr userDrawn="1"/>
        </p:nvPicPr>
        <p:blipFill>
          <a:blip r:embed="rId126"/>
          <a:stretch>
            <a:fillRect/>
          </a:stretch>
        </p:blipFill>
        <p:spPr>
          <a:xfrm>
            <a:off x="8564875" y="1534130"/>
            <a:ext cx="487722" cy="487722"/>
          </a:xfrm>
          <a:prstGeom prst="rect">
            <a:avLst/>
          </a:prstGeom>
        </p:spPr>
      </p:pic>
      <p:pic>
        <p:nvPicPr>
          <p:cNvPr id="69" name="Picture 68">
            <a:extLst>
              <a:ext uri="{FF2B5EF4-FFF2-40B4-BE49-F238E27FC236}">
                <a16:creationId xmlns:a16="http://schemas.microsoft.com/office/drawing/2014/main" id="{2E71C1F6-A16F-BEEC-FAB8-1D273B5C6555}"/>
              </a:ext>
            </a:extLst>
          </p:cNvPr>
          <p:cNvPicPr>
            <a:picLocks noChangeAspect="1"/>
          </p:cNvPicPr>
          <p:nvPr userDrawn="1"/>
        </p:nvPicPr>
        <p:blipFill>
          <a:blip r:embed="rId127"/>
          <a:stretch>
            <a:fillRect/>
          </a:stretch>
        </p:blipFill>
        <p:spPr>
          <a:xfrm>
            <a:off x="7081049" y="2383780"/>
            <a:ext cx="353599" cy="481626"/>
          </a:xfrm>
          <a:prstGeom prst="rect">
            <a:avLst/>
          </a:prstGeom>
        </p:spPr>
      </p:pic>
      <p:pic>
        <p:nvPicPr>
          <p:cNvPr id="70" name="Picture 69">
            <a:extLst>
              <a:ext uri="{FF2B5EF4-FFF2-40B4-BE49-F238E27FC236}">
                <a16:creationId xmlns:a16="http://schemas.microsoft.com/office/drawing/2014/main" id="{18856973-33C5-7296-8C61-72A3F4A145C7}"/>
              </a:ext>
            </a:extLst>
          </p:cNvPr>
          <p:cNvPicPr>
            <a:picLocks noChangeAspect="1"/>
          </p:cNvPicPr>
          <p:nvPr userDrawn="1"/>
        </p:nvPicPr>
        <p:blipFill>
          <a:blip r:embed="rId128"/>
          <a:stretch>
            <a:fillRect/>
          </a:stretch>
        </p:blipFill>
        <p:spPr>
          <a:xfrm>
            <a:off x="8624458" y="4148482"/>
            <a:ext cx="499915" cy="499915"/>
          </a:xfrm>
          <a:prstGeom prst="rect">
            <a:avLst/>
          </a:prstGeom>
        </p:spPr>
      </p:pic>
      <p:pic>
        <p:nvPicPr>
          <p:cNvPr id="71" name="Picture 70">
            <a:extLst>
              <a:ext uri="{FF2B5EF4-FFF2-40B4-BE49-F238E27FC236}">
                <a16:creationId xmlns:a16="http://schemas.microsoft.com/office/drawing/2014/main" id="{4DF75268-2965-E415-A75A-30B678E7B1EA}"/>
              </a:ext>
            </a:extLst>
          </p:cNvPr>
          <p:cNvPicPr>
            <a:picLocks noChangeAspect="1"/>
          </p:cNvPicPr>
          <p:nvPr userDrawn="1"/>
        </p:nvPicPr>
        <p:blipFill>
          <a:blip r:embed="rId129"/>
          <a:stretch>
            <a:fillRect/>
          </a:stretch>
        </p:blipFill>
        <p:spPr>
          <a:xfrm>
            <a:off x="7856493" y="5017174"/>
            <a:ext cx="445047" cy="451143"/>
          </a:xfrm>
          <a:prstGeom prst="rect">
            <a:avLst/>
          </a:prstGeom>
        </p:spPr>
      </p:pic>
    </p:spTree>
    <p:extLst>
      <p:ext uri="{BB962C8B-B14F-4D97-AF65-F5344CB8AC3E}">
        <p14:creationId xmlns:p14="http://schemas.microsoft.com/office/powerpoint/2010/main" val="17696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1 icons slide - te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A3A90-AFD0-EB9B-F405-7D74A378AB66}"/>
              </a:ext>
            </a:extLst>
          </p:cNvPr>
          <p:cNvSpPr/>
          <p:nvPr userDrawn="1"/>
        </p:nvSpPr>
        <p:spPr>
          <a:xfrm>
            <a:off x="0" y="0"/>
            <a:ext cx="12192000" cy="685800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89E4D070-9166-C914-C5E5-920C982B8BCE}"/>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entury Gothic"/>
                <a:ea typeface="+mj-ea"/>
                <a:cs typeface="+mj-cs"/>
              </a:rPr>
              <a:t>WHITE ICONS 2</a:t>
            </a:r>
          </a:p>
        </p:txBody>
      </p:sp>
      <p:pic>
        <p:nvPicPr>
          <p:cNvPr id="3" name="Picture 20">
            <a:extLst>
              <a:ext uri="{FF2B5EF4-FFF2-40B4-BE49-F238E27FC236}">
                <a16:creationId xmlns:a16="http://schemas.microsoft.com/office/drawing/2014/main" id="{6E6534F1-8816-A94A-EF95-03FC118B1C2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844368" y="1513848"/>
            <a:ext cx="468000" cy="468000"/>
          </a:xfrm>
          <a:prstGeom prst="rect">
            <a:avLst/>
          </a:prstGeom>
        </p:spPr>
      </p:pic>
      <p:pic>
        <p:nvPicPr>
          <p:cNvPr id="4" name="Picture 64">
            <a:extLst>
              <a:ext uri="{FF2B5EF4-FFF2-40B4-BE49-F238E27FC236}">
                <a16:creationId xmlns:a16="http://schemas.microsoft.com/office/drawing/2014/main" id="{BC314A39-2F27-2CDE-9D18-C628F002E74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154966" y="1513848"/>
            <a:ext cx="468000" cy="468000"/>
          </a:xfrm>
          <a:prstGeom prst="rect">
            <a:avLst/>
          </a:prstGeom>
        </p:spPr>
      </p:pic>
      <p:pic>
        <p:nvPicPr>
          <p:cNvPr id="5" name="Picture 23">
            <a:extLst>
              <a:ext uri="{FF2B5EF4-FFF2-40B4-BE49-F238E27FC236}">
                <a16:creationId xmlns:a16="http://schemas.microsoft.com/office/drawing/2014/main" id="{09049853-EF55-A096-2EC7-F925B24A6E1B}"/>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2373399" y="1513848"/>
            <a:ext cx="468000" cy="468000"/>
          </a:xfrm>
          <a:prstGeom prst="rect">
            <a:avLst/>
          </a:prstGeom>
        </p:spPr>
      </p:pic>
      <p:pic>
        <p:nvPicPr>
          <p:cNvPr id="6" name="Graphic 5">
            <a:extLst>
              <a:ext uri="{FF2B5EF4-FFF2-40B4-BE49-F238E27FC236}">
                <a16:creationId xmlns:a16="http://schemas.microsoft.com/office/drawing/2014/main" id="{FFA8651F-190D-6963-8731-F598CF2C6CF8}"/>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591832" y="1513848"/>
            <a:ext cx="468000" cy="468000"/>
          </a:xfrm>
          <a:prstGeom prst="rect">
            <a:avLst/>
          </a:prstGeom>
        </p:spPr>
      </p:pic>
      <p:pic>
        <p:nvPicPr>
          <p:cNvPr id="7" name="Graphic 6">
            <a:extLst>
              <a:ext uri="{FF2B5EF4-FFF2-40B4-BE49-F238E27FC236}">
                <a16:creationId xmlns:a16="http://schemas.microsoft.com/office/drawing/2014/main" id="{25A55895-55B1-E7DE-F480-A502D35BD5E6}"/>
              </a:ext>
            </a:extLst>
          </p:cNvPr>
          <p:cNvPicPr>
            <a:picLocks noChangeAspect="1"/>
          </p:cNvPicPr>
          <p:nvPr userDrawn="1"/>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7830558" y="2284638"/>
            <a:ext cx="468000" cy="468000"/>
          </a:xfrm>
          <a:prstGeom prst="rect">
            <a:avLst/>
          </a:prstGeom>
        </p:spPr>
      </p:pic>
      <p:pic>
        <p:nvPicPr>
          <p:cNvPr id="8" name="Graphic 7">
            <a:extLst>
              <a:ext uri="{FF2B5EF4-FFF2-40B4-BE49-F238E27FC236}">
                <a16:creationId xmlns:a16="http://schemas.microsoft.com/office/drawing/2014/main" id="{486F1D24-15FF-B7D6-A9F6-73C2728B7884}"/>
              </a:ext>
            </a:extLst>
          </p:cNvPr>
          <p:cNvPicPr>
            <a:picLocks noChangeAspect="1"/>
          </p:cNvPicPr>
          <p:nvPr userDrawn="1"/>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810265" y="1513848"/>
            <a:ext cx="468000" cy="468000"/>
          </a:xfrm>
          <a:prstGeom prst="rect">
            <a:avLst/>
          </a:prstGeom>
        </p:spPr>
      </p:pic>
      <p:pic>
        <p:nvPicPr>
          <p:cNvPr id="10" name="Graphic 9">
            <a:extLst>
              <a:ext uri="{FF2B5EF4-FFF2-40B4-BE49-F238E27FC236}">
                <a16:creationId xmlns:a16="http://schemas.microsoft.com/office/drawing/2014/main" id="{A96EA577-0E22-FBE8-4E9D-C1C0B4695945}"/>
              </a:ext>
            </a:extLst>
          </p:cNvPr>
          <p:cNvPicPr>
            <a:picLocks noChangeAspect="1"/>
          </p:cNvPicPr>
          <p:nvPr userDrawn="1"/>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5499667" y="1513848"/>
            <a:ext cx="468000" cy="468000"/>
          </a:xfrm>
          <a:prstGeom prst="rect">
            <a:avLst/>
          </a:prstGeom>
        </p:spPr>
      </p:pic>
      <p:pic>
        <p:nvPicPr>
          <p:cNvPr id="11" name="Picture 19">
            <a:extLst>
              <a:ext uri="{FF2B5EF4-FFF2-40B4-BE49-F238E27FC236}">
                <a16:creationId xmlns:a16="http://schemas.microsoft.com/office/drawing/2014/main" id="{F02E1E76-4F79-4DB9-6A45-117FE67053A3}"/>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0186664" y="1513848"/>
            <a:ext cx="468000" cy="468000"/>
          </a:xfrm>
          <a:prstGeom prst="rect">
            <a:avLst/>
          </a:prstGeom>
        </p:spPr>
      </p:pic>
      <p:pic>
        <p:nvPicPr>
          <p:cNvPr id="13" name="Graphic 12">
            <a:extLst>
              <a:ext uri="{FF2B5EF4-FFF2-40B4-BE49-F238E27FC236}">
                <a16:creationId xmlns:a16="http://schemas.microsoft.com/office/drawing/2014/main" id="{E349FFFE-99FB-CF89-7E0E-F0CBACBB2738}"/>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3936533" y="1513848"/>
            <a:ext cx="468000" cy="468000"/>
          </a:xfrm>
          <a:prstGeom prst="rect">
            <a:avLst/>
          </a:prstGeom>
        </p:spPr>
      </p:pic>
      <p:pic>
        <p:nvPicPr>
          <p:cNvPr id="14" name="Graphic 13">
            <a:extLst>
              <a:ext uri="{FF2B5EF4-FFF2-40B4-BE49-F238E27FC236}">
                <a16:creationId xmlns:a16="http://schemas.microsoft.com/office/drawing/2014/main" id="{689E8863-1CC0-054B-4F66-555AB7979652}"/>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6281234" y="1513848"/>
            <a:ext cx="468000" cy="468000"/>
          </a:xfrm>
          <a:prstGeom prst="rect">
            <a:avLst/>
          </a:prstGeom>
        </p:spPr>
      </p:pic>
      <p:pic>
        <p:nvPicPr>
          <p:cNvPr id="15" name="Graphic 14">
            <a:extLst>
              <a:ext uri="{FF2B5EF4-FFF2-40B4-BE49-F238E27FC236}">
                <a16:creationId xmlns:a16="http://schemas.microsoft.com/office/drawing/2014/main" id="{7D983358-EF6C-9268-4259-B2342F99552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718100" y="1513848"/>
            <a:ext cx="468000" cy="468000"/>
          </a:xfrm>
          <a:prstGeom prst="rect">
            <a:avLst/>
          </a:prstGeom>
        </p:spPr>
      </p:pic>
      <p:pic>
        <p:nvPicPr>
          <p:cNvPr id="16" name="Graphic 15">
            <a:extLst>
              <a:ext uri="{FF2B5EF4-FFF2-40B4-BE49-F238E27FC236}">
                <a16:creationId xmlns:a16="http://schemas.microsoft.com/office/drawing/2014/main" id="{3357E120-1718-12C4-0F72-8119016E4D12}"/>
              </a:ext>
            </a:extLst>
          </p:cNvPr>
          <p:cNvPicPr>
            <a:picLocks noChangeAspect="1"/>
          </p:cNvPicPr>
          <p:nvPr userDrawn="1"/>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154966" y="2284638"/>
            <a:ext cx="468000" cy="468000"/>
          </a:xfrm>
          <a:prstGeom prst="rect">
            <a:avLst/>
          </a:prstGeom>
        </p:spPr>
      </p:pic>
      <p:pic>
        <p:nvPicPr>
          <p:cNvPr id="18" name="Graphic 17">
            <a:extLst>
              <a:ext uri="{FF2B5EF4-FFF2-40B4-BE49-F238E27FC236}">
                <a16:creationId xmlns:a16="http://schemas.microsoft.com/office/drawing/2014/main" id="{A78D852D-55DC-E4E1-041A-188DD08D022D}"/>
              </a:ext>
            </a:extLst>
          </p:cNvPr>
          <p:cNvPicPr>
            <a:picLocks noChangeAspect="1"/>
          </p:cNvPicPr>
          <p:nvPr userDrawn="1"/>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810265" y="2284638"/>
            <a:ext cx="468000" cy="468000"/>
          </a:xfrm>
          <a:prstGeom prst="rect">
            <a:avLst/>
          </a:prstGeom>
        </p:spPr>
      </p:pic>
      <p:pic>
        <p:nvPicPr>
          <p:cNvPr id="19" name="Graphic 18">
            <a:extLst>
              <a:ext uri="{FF2B5EF4-FFF2-40B4-BE49-F238E27FC236}">
                <a16:creationId xmlns:a16="http://schemas.microsoft.com/office/drawing/2014/main" id="{F6449AA3-F2FB-5A45-5DB4-877DB131A942}"/>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062801" y="1513848"/>
            <a:ext cx="468000" cy="468000"/>
          </a:xfrm>
          <a:prstGeom prst="rect">
            <a:avLst/>
          </a:prstGeom>
        </p:spPr>
      </p:pic>
      <p:pic>
        <p:nvPicPr>
          <p:cNvPr id="20" name="Graphic 19" descr="Head with Gears">
            <a:extLst>
              <a:ext uri="{FF2B5EF4-FFF2-40B4-BE49-F238E27FC236}">
                <a16:creationId xmlns:a16="http://schemas.microsoft.com/office/drawing/2014/main" id="{E18770D8-21AE-B178-9DD6-7964A668329B}"/>
              </a:ext>
            </a:extLst>
          </p:cNvPr>
          <p:cNvPicPr>
            <a:picLocks noChangeAspect="1"/>
          </p:cNvPicPr>
          <p:nvPr userDrawn="1"/>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9407502" y="1513848"/>
            <a:ext cx="465595" cy="468000"/>
          </a:xfrm>
          <a:prstGeom prst="rect">
            <a:avLst/>
          </a:prstGeom>
        </p:spPr>
      </p:pic>
      <p:pic>
        <p:nvPicPr>
          <p:cNvPr id="21" name="Picture 18">
            <a:extLst>
              <a:ext uri="{FF2B5EF4-FFF2-40B4-BE49-F238E27FC236}">
                <a16:creationId xmlns:a16="http://schemas.microsoft.com/office/drawing/2014/main" id="{F33EEF59-B827-DA8A-7E49-6A0E2319E001}"/>
              </a:ext>
            </a:extLst>
          </p:cNvPr>
          <p:cNvPicPr>
            <a:picLocks noChangeAspect="1"/>
          </p:cNvPicPr>
          <p:nvPr userDrawn="1"/>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2373399" y="2284638"/>
            <a:ext cx="468000" cy="468000"/>
          </a:xfrm>
          <a:prstGeom prst="rect">
            <a:avLst/>
          </a:prstGeom>
        </p:spPr>
      </p:pic>
      <p:pic>
        <p:nvPicPr>
          <p:cNvPr id="22" name="Picture 62">
            <a:extLst>
              <a:ext uri="{FF2B5EF4-FFF2-40B4-BE49-F238E27FC236}">
                <a16:creationId xmlns:a16="http://schemas.microsoft.com/office/drawing/2014/main" id="{CF71DFB7-48FB-99AF-4333-9131CD2D23AF}"/>
              </a:ext>
            </a:extLst>
          </p:cNvPr>
          <p:cNvPicPr>
            <a:picLocks noChangeAspect="1"/>
          </p:cNvPicPr>
          <p:nvPr userDrawn="1"/>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1591832" y="2284638"/>
            <a:ext cx="468000" cy="468000"/>
          </a:xfrm>
          <a:prstGeom prst="rect">
            <a:avLst/>
          </a:prstGeom>
        </p:spPr>
      </p:pic>
      <p:pic>
        <p:nvPicPr>
          <p:cNvPr id="23" name="Graphic 22">
            <a:extLst>
              <a:ext uri="{FF2B5EF4-FFF2-40B4-BE49-F238E27FC236}">
                <a16:creationId xmlns:a16="http://schemas.microsoft.com/office/drawing/2014/main" id="{A9C08F62-46C7-5BDA-33C9-59AAFA52C005}"/>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3936533" y="2284638"/>
            <a:ext cx="468000" cy="468000"/>
          </a:xfrm>
          <a:prstGeom prst="rect">
            <a:avLst/>
          </a:prstGeom>
        </p:spPr>
      </p:pic>
      <p:pic>
        <p:nvPicPr>
          <p:cNvPr id="24" name="Picture 23">
            <a:extLst>
              <a:ext uri="{FF2B5EF4-FFF2-40B4-BE49-F238E27FC236}">
                <a16:creationId xmlns:a16="http://schemas.microsoft.com/office/drawing/2014/main" id="{5BBBE509-0D52-1AF0-D878-813F9931EEEC}"/>
              </a:ext>
            </a:extLst>
          </p:cNvPr>
          <p:cNvPicPr>
            <a:picLocks noChangeAspect="1"/>
          </p:cNvPicPr>
          <p:nvPr userDrawn="1"/>
        </p:nvPicPr>
        <p:blipFill>
          <a:blip r:embed="rId39"/>
          <a:stretch>
            <a:fillRect/>
          </a:stretch>
        </p:blipFill>
        <p:spPr>
          <a:xfrm>
            <a:off x="8630997" y="1513848"/>
            <a:ext cx="469433" cy="469433"/>
          </a:xfrm>
          <a:prstGeom prst="rect">
            <a:avLst/>
          </a:prstGeom>
        </p:spPr>
      </p:pic>
      <p:pic>
        <p:nvPicPr>
          <p:cNvPr id="25" name="Graphic 24">
            <a:extLst>
              <a:ext uri="{FF2B5EF4-FFF2-40B4-BE49-F238E27FC236}">
                <a16:creationId xmlns:a16="http://schemas.microsoft.com/office/drawing/2014/main" id="{E03C0C17-DE60-8AAB-1AFD-AFB494889C5C}"/>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499667" y="2303572"/>
            <a:ext cx="468000" cy="468000"/>
          </a:xfrm>
          <a:prstGeom prst="rect">
            <a:avLst/>
          </a:prstGeom>
        </p:spPr>
      </p:pic>
      <p:pic>
        <p:nvPicPr>
          <p:cNvPr id="26" name="Graphic 25">
            <a:extLst>
              <a:ext uri="{FF2B5EF4-FFF2-40B4-BE49-F238E27FC236}">
                <a16:creationId xmlns:a16="http://schemas.microsoft.com/office/drawing/2014/main" id="{7F22FF91-42E4-3B8B-0389-79FFBF523D65}"/>
              </a:ext>
            </a:extLst>
          </p:cNvPr>
          <p:cNvPicPr>
            <a:picLocks noChangeAspect="1"/>
          </p:cNvPicPr>
          <p:nvPr userDrawn="1"/>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rcRect/>
          <a:stretch/>
        </p:blipFill>
        <p:spPr>
          <a:xfrm>
            <a:off x="6285049" y="2284638"/>
            <a:ext cx="468000" cy="468000"/>
          </a:xfrm>
          <a:prstGeom prst="rect">
            <a:avLst/>
          </a:prstGeom>
        </p:spPr>
      </p:pic>
      <p:pic>
        <p:nvPicPr>
          <p:cNvPr id="27" name="Graphic 26">
            <a:extLst>
              <a:ext uri="{FF2B5EF4-FFF2-40B4-BE49-F238E27FC236}">
                <a16:creationId xmlns:a16="http://schemas.microsoft.com/office/drawing/2014/main" id="{0D52446F-5199-6D4E-BDFD-1B4AD92EC596}"/>
              </a:ext>
            </a:extLst>
          </p:cNvPr>
          <p:cNvPicPr>
            <a:picLocks noChangeAspect="1"/>
          </p:cNvPicPr>
          <p:nvPr userDrawn="1"/>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7081463" y="2252876"/>
            <a:ext cx="438750" cy="540000"/>
          </a:xfrm>
          <a:prstGeom prst="rect">
            <a:avLst/>
          </a:prstGeom>
        </p:spPr>
      </p:pic>
      <p:pic>
        <p:nvPicPr>
          <p:cNvPr id="28" name="Picture 27">
            <a:extLst>
              <a:ext uri="{FF2B5EF4-FFF2-40B4-BE49-F238E27FC236}">
                <a16:creationId xmlns:a16="http://schemas.microsoft.com/office/drawing/2014/main" id="{17B8A094-5F3F-0D7E-17A7-950980374682}"/>
              </a:ext>
            </a:extLst>
          </p:cNvPr>
          <p:cNvPicPr>
            <a:picLocks noChangeAspect="1"/>
          </p:cNvPicPr>
          <p:nvPr userDrawn="1"/>
        </p:nvPicPr>
        <p:blipFill>
          <a:blip r:embed="rId46"/>
          <a:stretch>
            <a:fillRect/>
          </a:stretch>
        </p:blipFill>
        <p:spPr>
          <a:xfrm>
            <a:off x="4769255" y="2318913"/>
            <a:ext cx="420660" cy="463336"/>
          </a:xfrm>
          <a:prstGeom prst="rect">
            <a:avLst/>
          </a:prstGeom>
        </p:spPr>
      </p:pic>
    </p:spTree>
    <p:extLst>
      <p:ext uri="{BB962C8B-B14F-4D97-AF65-F5344CB8AC3E}">
        <p14:creationId xmlns:p14="http://schemas.microsoft.com/office/powerpoint/2010/main" val="2157592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 icons slide - teal">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DARK TEAL ICONS 1</a:t>
            </a:r>
          </a:p>
        </p:txBody>
      </p:sp>
      <p:pic>
        <p:nvPicPr>
          <p:cNvPr id="2" name="Picture 18">
            <a:extLst>
              <a:ext uri="{FF2B5EF4-FFF2-40B4-BE49-F238E27FC236}">
                <a16:creationId xmlns:a16="http://schemas.microsoft.com/office/drawing/2014/main" id="{65C646F0-8D69-F6D2-EC71-F2FD2837AE6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4965" y="1513848"/>
            <a:ext cx="468000" cy="468000"/>
          </a:xfrm>
          <a:prstGeom prst="rect">
            <a:avLst/>
          </a:prstGeom>
        </p:spPr>
      </p:pic>
      <p:pic>
        <p:nvPicPr>
          <p:cNvPr id="3" name="Picture 62">
            <a:extLst>
              <a:ext uri="{FF2B5EF4-FFF2-40B4-BE49-F238E27FC236}">
                <a16:creationId xmlns:a16="http://schemas.microsoft.com/office/drawing/2014/main" id="{80167644-9143-C899-CF04-7800CEC5BE4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09486" y="2397475"/>
            <a:ext cx="468000" cy="468000"/>
          </a:xfrm>
          <a:prstGeom prst="rect">
            <a:avLst/>
          </a:prstGeom>
        </p:spPr>
      </p:pic>
      <p:pic>
        <p:nvPicPr>
          <p:cNvPr id="4" name="Graphic 3">
            <a:extLst>
              <a:ext uri="{FF2B5EF4-FFF2-40B4-BE49-F238E27FC236}">
                <a16:creationId xmlns:a16="http://schemas.microsoft.com/office/drawing/2014/main" id="{0563CC8B-37D2-2FF3-AE72-C032313937D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925601" y="2397475"/>
            <a:ext cx="468000" cy="468000"/>
          </a:xfrm>
          <a:prstGeom prst="rect">
            <a:avLst/>
          </a:prstGeom>
        </p:spPr>
      </p:pic>
      <p:pic>
        <p:nvPicPr>
          <p:cNvPr id="5" name="Graphic 4">
            <a:extLst>
              <a:ext uri="{FF2B5EF4-FFF2-40B4-BE49-F238E27FC236}">
                <a16:creationId xmlns:a16="http://schemas.microsoft.com/office/drawing/2014/main" id="{152C4002-394F-8FFC-4224-161B38CFF1F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715760" y="2397475"/>
            <a:ext cx="468000" cy="468000"/>
          </a:xfrm>
          <a:prstGeom prst="rect">
            <a:avLst/>
          </a:prstGeom>
        </p:spPr>
      </p:pic>
      <p:pic>
        <p:nvPicPr>
          <p:cNvPr id="6" name="Graphic 5">
            <a:extLst>
              <a:ext uri="{FF2B5EF4-FFF2-40B4-BE49-F238E27FC236}">
                <a16:creationId xmlns:a16="http://schemas.microsoft.com/office/drawing/2014/main" id="{A0B1DF25-5A2F-0B1D-4C77-7D47B6D51867}"/>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49124" y="1513848"/>
            <a:ext cx="468000" cy="468000"/>
          </a:xfrm>
          <a:prstGeom prst="rect">
            <a:avLst/>
          </a:prstGeom>
        </p:spPr>
      </p:pic>
      <p:pic>
        <p:nvPicPr>
          <p:cNvPr id="7" name="Picture 23">
            <a:extLst>
              <a:ext uri="{FF2B5EF4-FFF2-40B4-BE49-F238E27FC236}">
                <a16:creationId xmlns:a16="http://schemas.microsoft.com/office/drawing/2014/main" id="{47C1E8E2-0819-3770-D0C4-4ADBEE52F2D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275535" y="1792970"/>
            <a:ext cx="0" cy="0"/>
          </a:xfrm>
          <a:prstGeom prst="rect">
            <a:avLst/>
          </a:prstGeom>
        </p:spPr>
      </p:pic>
      <p:pic>
        <p:nvPicPr>
          <p:cNvPr id="8" name="Graphic 7">
            <a:extLst>
              <a:ext uri="{FF2B5EF4-FFF2-40B4-BE49-F238E27FC236}">
                <a16:creationId xmlns:a16="http://schemas.microsoft.com/office/drawing/2014/main" id="{F550A837-16B3-D6A8-9133-96D5DC0BBFFD}"/>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536227" y="3281102"/>
            <a:ext cx="468000" cy="468000"/>
          </a:xfrm>
          <a:prstGeom prst="rect">
            <a:avLst/>
          </a:prstGeom>
        </p:spPr>
      </p:pic>
      <p:pic>
        <p:nvPicPr>
          <p:cNvPr id="9" name="Graphic 8">
            <a:extLst>
              <a:ext uri="{FF2B5EF4-FFF2-40B4-BE49-F238E27FC236}">
                <a16:creationId xmlns:a16="http://schemas.microsoft.com/office/drawing/2014/main" id="{5DEE5914-6B16-1F4D-F013-FC40D9E01D44}"/>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64965" y="2397475"/>
            <a:ext cx="468000" cy="468000"/>
          </a:xfrm>
          <a:prstGeom prst="rect">
            <a:avLst/>
          </a:prstGeom>
        </p:spPr>
      </p:pic>
      <p:pic>
        <p:nvPicPr>
          <p:cNvPr id="10" name="Graphic 9">
            <a:extLst>
              <a:ext uri="{FF2B5EF4-FFF2-40B4-BE49-F238E27FC236}">
                <a16:creationId xmlns:a16="http://schemas.microsoft.com/office/drawing/2014/main" id="{0CCC7F99-345D-8524-ED38-F5952AA3C623}"/>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3135442" y="2397475"/>
            <a:ext cx="468000" cy="468000"/>
          </a:xfrm>
          <a:prstGeom prst="rect">
            <a:avLst/>
          </a:prstGeom>
        </p:spPr>
      </p:pic>
      <p:pic>
        <p:nvPicPr>
          <p:cNvPr id="11" name="Graphic 10">
            <a:extLst>
              <a:ext uri="{FF2B5EF4-FFF2-40B4-BE49-F238E27FC236}">
                <a16:creationId xmlns:a16="http://schemas.microsoft.com/office/drawing/2014/main" id="{B516FC15-0333-6200-9F02-24962C28D670}"/>
              </a:ext>
            </a:extLst>
          </p:cNvPr>
          <p:cNvPicPr>
            <a:picLocks noChangeAspect="1"/>
          </p:cNvPicPr>
          <p:nvPr userDrawn="1"/>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2333283" y="1513848"/>
            <a:ext cx="468000" cy="468000"/>
          </a:xfrm>
          <a:prstGeom prst="rect">
            <a:avLst/>
          </a:prstGeom>
        </p:spPr>
      </p:pic>
      <p:pic>
        <p:nvPicPr>
          <p:cNvPr id="12" name="Graphic 11">
            <a:extLst>
              <a:ext uri="{FF2B5EF4-FFF2-40B4-BE49-F238E27FC236}">
                <a16:creationId xmlns:a16="http://schemas.microsoft.com/office/drawing/2014/main" id="{A8241555-6FD0-68D5-2B11-95A005072E5F}"/>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6254078" y="1513848"/>
            <a:ext cx="468000" cy="468000"/>
          </a:xfrm>
          <a:prstGeom prst="rect">
            <a:avLst/>
          </a:prstGeom>
        </p:spPr>
      </p:pic>
      <p:pic>
        <p:nvPicPr>
          <p:cNvPr id="13" name="Graphic 12">
            <a:extLst>
              <a:ext uri="{FF2B5EF4-FFF2-40B4-BE49-F238E27FC236}">
                <a16:creationId xmlns:a16="http://schemas.microsoft.com/office/drawing/2014/main" id="{E1426384-2780-79D3-9DBA-F01139399F0B}"/>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3990869" y="3281102"/>
            <a:ext cx="468000" cy="468000"/>
          </a:xfrm>
          <a:prstGeom prst="rect">
            <a:avLst/>
          </a:prstGeom>
        </p:spPr>
      </p:pic>
      <p:pic>
        <p:nvPicPr>
          <p:cNvPr id="14" name="Graphic 13">
            <a:extLst>
              <a:ext uri="{FF2B5EF4-FFF2-40B4-BE49-F238E27FC236}">
                <a16:creationId xmlns:a16="http://schemas.microsoft.com/office/drawing/2014/main" id="{08168E93-38FC-F029-5374-7E7DF489090E}"/>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5505919" y="2397475"/>
            <a:ext cx="468000" cy="468000"/>
          </a:xfrm>
          <a:prstGeom prst="rect">
            <a:avLst/>
          </a:prstGeom>
        </p:spPr>
      </p:pic>
      <p:pic>
        <p:nvPicPr>
          <p:cNvPr id="15" name="Graphic 14">
            <a:extLst>
              <a:ext uri="{FF2B5EF4-FFF2-40B4-BE49-F238E27FC236}">
                <a16:creationId xmlns:a16="http://schemas.microsoft.com/office/drawing/2014/main" id="{019E92E2-5842-5B2F-5A15-FC801BD2396E}"/>
              </a:ext>
            </a:extLst>
          </p:cNvPr>
          <p:cNvPicPr>
            <a:picLocks noChangeAspect="1"/>
          </p:cNvPicPr>
          <p:nvPr userDrawn="1"/>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p:blipFill>
        <p:spPr>
          <a:xfrm>
            <a:off x="3901601" y="1513848"/>
            <a:ext cx="468000" cy="468000"/>
          </a:xfrm>
          <a:prstGeom prst="rect">
            <a:avLst/>
          </a:prstGeom>
        </p:spPr>
      </p:pic>
      <p:pic>
        <p:nvPicPr>
          <p:cNvPr id="16" name="Graphic 15">
            <a:extLst>
              <a:ext uri="{FF2B5EF4-FFF2-40B4-BE49-F238E27FC236}">
                <a16:creationId xmlns:a16="http://schemas.microsoft.com/office/drawing/2014/main" id="{82C9EC24-7CFA-3C6D-7C11-86BF9DE0AAD4}"/>
              </a:ext>
            </a:extLst>
          </p:cNvPr>
          <p:cNvPicPr>
            <a:picLocks noChangeAspect="1"/>
          </p:cNvPicPr>
          <p:nvPr userDrawn="1"/>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p:blipFill>
        <p:spPr>
          <a:xfrm>
            <a:off x="2345283" y="2397475"/>
            <a:ext cx="468000" cy="468000"/>
          </a:xfrm>
          <a:prstGeom prst="rect">
            <a:avLst/>
          </a:prstGeom>
        </p:spPr>
      </p:pic>
      <p:pic>
        <p:nvPicPr>
          <p:cNvPr id="17" name="Graphic 16">
            <a:extLst>
              <a:ext uri="{FF2B5EF4-FFF2-40B4-BE49-F238E27FC236}">
                <a16:creationId xmlns:a16="http://schemas.microsoft.com/office/drawing/2014/main" id="{158C962E-82BB-0F7C-0EF5-49B8247F582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1555124" y="2397475"/>
            <a:ext cx="468000" cy="468000"/>
          </a:xfrm>
          <a:prstGeom prst="rect">
            <a:avLst/>
          </a:prstGeom>
        </p:spPr>
      </p:pic>
      <p:pic>
        <p:nvPicPr>
          <p:cNvPr id="18" name="Graphic 17">
            <a:extLst>
              <a:ext uri="{FF2B5EF4-FFF2-40B4-BE49-F238E27FC236}">
                <a16:creationId xmlns:a16="http://schemas.microsoft.com/office/drawing/2014/main" id="{A885C8EB-A9AF-653C-05AD-462376A0DF2C}"/>
              </a:ext>
            </a:extLst>
          </p:cNvPr>
          <p:cNvPicPr>
            <a:picLocks noChangeAspect="1"/>
          </p:cNvPicPr>
          <p:nvPr userDrawn="1"/>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rcRect/>
          <a:stretch/>
        </p:blipFill>
        <p:spPr>
          <a:xfrm>
            <a:off x="3117442" y="1513848"/>
            <a:ext cx="468000" cy="468000"/>
          </a:xfrm>
          <a:prstGeom prst="rect">
            <a:avLst/>
          </a:prstGeom>
        </p:spPr>
      </p:pic>
      <p:pic>
        <p:nvPicPr>
          <p:cNvPr id="20" name="Picture 18">
            <a:extLst>
              <a:ext uri="{FF2B5EF4-FFF2-40B4-BE49-F238E27FC236}">
                <a16:creationId xmlns:a16="http://schemas.microsoft.com/office/drawing/2014/main" id="{18ABE9C6-6FB8-2EE0-76C6-6E665431FCB7}"/>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p:blipFill>
        <p:spPr>
          <a:xfrm>
            <a:off x="3219607" y="3281102"/>
            <a:ext cx="468000" cy="468000"/>
          </a:xfrm>
          <a:prstGeom prst="rect">
            <a:avLst/>
          </a:prstGeom>
        </p:spPr>
      </p:pic>
      <p:pic>
        <p:nvPicPr>
          <p:cNvPr id="21" name="Graphic 20">
            <a:extLst>
              <a:ext uri="{FF2B5EF4-FFF2-40B4-BE49-F238E27FC236}">
                <a16:creationId xmlns:a16="http://schemas.microsoft.com/office/drawing/2014/main" id="{C4FAC1AE-A53D-AFDB-26E2-3045422EDFB9}"/>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8540626" y="2397475"/>
            <a:ext cx="468000" cy="468000"/>
          </a:xfrm>
          <a:prstGeom prst="rect">
            <a:avLst/>
          </a:prstGeom>
        </p:spPr>
      </p:pic>
      <p:pic>
        <p:nvPicPr>
          <p:cNvPr id="22" name="Graphic 21">
            <a:extLst>
              <a:ext uri="{FF2B5EF4-FFF2-40B4-BE49-F238E27FC236}">
                <a16:creationId xmlns:a16="http://schemas.microsoft.com/office/drawing/2014/main" id="{AC5BD805-935B-CE31-EDB7-6591C9139EA2}"/>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p:blipFill>
        <p:spPr>
          <a:xfrm>
            <a:off x="7038237" y="1513848"/>
            <a:ext cx="468000" cy="468000"/>
          </a:xfrm>
          <a:prstGeom prst="rect">
            <a:avLst/>
          </a:prstGeom>
        </p:spPr>
      </p:pic>
      <p:pic>
        <p:nvPicPr>
          <p:cNvPr id="23" name="Graphic 22">
            <a:extLst>
              <a:ext uri="{FF2B5EF4-FFF2-40B4-BE49-F238E27FC236}">
                <a16:creationId xmlns:a16="http://schemas.microsoft.com/office/drawing/2014/main" id="{72BBC0E7-8A84-B429-C648-309DFE4E112D}"/>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p:blipFill>
        <p:spPr>
          <a:xfrm>
            <a:off x="6296078" y="2397475"/>
            <a:ext cx="468000" cy="468000"/>
          </a:xfrm>
          <a:prstGeom prst="rect">
            <a:avLst/>
          </a:prstGeom>
        </p:spPr>
      </p:pic>
      <p:pic>
        <p:nvPicPr>
          <p:cNvPr id="24" name="Graphic 23">
            <a:extLst>
              <a:ext uri="{FF2B5EF4-FFF2-40B4-BE49-F238E27FC236}">
                <a16:creationId xmlns:a16="http://schemas.microsoft.com/office/drawing/2014/main" id="{5D78BA4E-D3CE-D72F-A7AF-21CE55A3D151}"/>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4685760" y="1513848"/>
            <a:ext cx="468000" cy="468000"/>
          </a:xfrm>
          <a:prstGeom prst="rect">
            <a:avLst/>
          </a:prstGeom>
        </p:spPr>
      </p:pic>
      <p:pic>
        <p:nvPicPr>
          <p:cNvPr id="26" name="Graphic 25">
            <a:extLst>
              <a:ext uri="{FF2B5EF4-FFF2-40B4-BE49-F238E27FC236}">
                <a16:creationId xmlns:a16="http://schemas.microsoft.com/office/drawing/2014/main" id="{15B89985-D2DF-ACC9-358C-5D7725FDFF97}"/>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p:blipFill>
        <p:spPr>
          <a:xfrm>
            <a:off x="7751620" y="2398628"/>
            <a:ext cx="466847" cy="466847"/>
          </a:xfrm>
          <a:prstGeom prst="rect">
            <a:avLst/>
          </a:prstGeom>
        </p:spPr>
      </p:pic>
      <p:pic>
        <p:nvPicPr>
          <p:cNvPr id="27" name="Graphic 26">
            <a:extLst>
              <a:ext uri="{FF2B5EF4-FFF2-40B4-BE49-F238E27FC236}">
                <a16:creationId xmlns:a16="http://schemas.microsoft.com/office/drawing/2014/main" id="{D4F9A61E-7145-3C85-FA88-DDB1F26CE994}"/>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9330785" y="2397475"/>
            <a:ext cx="556542" cy="468000"/>
          </a:xfrm>
          <a:prstGeom prst="rect">
            <a:avLst/>
          </a:prstGeom>
        </p:spPr>
      </p:pic>
      <p:pic>
        <p:nvPicPr>
          <p:cNvPr id="28" name="Graphic 27">
            <a:extLst>
              <a:ext uri="{FF2B5EF4-FFF2-40B4-BE49-F238E27FC236}">
                <a16:creationId xmlns:a16="http://schemas.microsoft.com/office/drawing/2014/main" id="{B1FBA8A6-2AA8-47E0-EA03-76A0C93D91CA}"/>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rcRect/>
          <a:stretch/>
        </p:blipFill>
        <p:spPr>
          <a:xfrm>
            <a:off x="785840" y="5048354"/>
            <a:ext cx="466847" cy="466847"/>
          </a:xfrm>
          <a:prstGeom prst="rect">
            <a:avLst/>
          </a:prstGeom>
        </p:spPr>
      </p:pic>
      <p:pic>
        <p:nvPicPr>
          <p:cNvPr id="29" name="Graphic 28">
            <a:extLst>
              <a:ext uri="{FF2B5EF4-FFF2-40B4-BE49-F238E27FC236}">
                <a16:creationId xmlns:a16="http://schemas.microsoft.com/office/drawing/2014/main" id="{81075594-6F01-5758-10FD-932E93622449}"/>
              </a:ext>
            </a:extLst>
          </p:cNvPr>
          <p:cNvPicPr>
            <a:picLocks noChangeAspect="1"/>
          </p:cNvPicPr>
          <p:nvPr userDrawn="1"/>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764965" y="3281102"/>
            <a:ext cx="468000" cy="468000"/>
          </a:xfrm>
          <a:prstGeom prst="rect">
            <a:avLst/>
          </a:prstGeom>
        </p:spPr>
      </p:pic>
      <p:pic>
        <p:nvPicPr>
          <p:cNvPr id="30" name="Graphic 29" descr="Employee Badge">
            <a:extLst>
              <a:ext uri="{FF2B5EF4-FFF2-40B4-BE49-F238E27FC236}">
                <a16:creationId xmlns:a16="http://schemas.microsoft.com/office/drawing/2014/main" id="{B990BE80-E5D4-079B-647E-A10E70C313BF}"/>
              </a:ext>
            </a:extLst>
          </p:cNvPr>
          <p:cNvPicPr>
            <a:picLocks noChangeAspect="1"/>
          </p:cNvPicPr>
          <p:nvPr userDrawn="1"/>
        </p:nvPicPr>
        <p:blipFill>
          <a:blip r:embed="rId54" cstate="hq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2307489" y="3137102"/>
            <a:ext cx="608856" cy="612000"/>
          </a:xfrm>
          <a:prstGeom prst="rect">
            <a:avLst/>
          </a:prstGeom>
        </p:spPr>
      </p:pic>
      <p:pic>
        <p:nvPicPr>
          <p:cNvPr id="31" name="Graphic 30" descr="Tools">
            <a:extLst>
              <a:ext uri="{FF2B5EF4-FFF2-40B4-BE49-F238E27FC236}">
                <a16:creationId xmlns:a16="http://schemas.microsoft.com/office/drawing/2014/main" id="{097ED055-2523-CFAC-5E40-8EA3E91A4A57}"/>
              </a:ext>
            </a:extLst>
          </p:cNvPr>
          <p:cNvPicPr>
            <a:picLocks noChangeAspect="1"/>
          </p:cNvPicPr>
          <p:nvPr userDrawn="1"/>
        </p:nvPicPr>
        <p:blipFill>
          <a:blip r:embed="rId56" cstate="hq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4762131" y="3245102"/>
            <a:ext cx="504000" cy="504000"/>
          </a:xfrm>
          <a:prstGeom prst="rect">
            <a:avLst/>
          </a:prstGeom>
        </p:spPr>
      </p:pic>
      <p:pic>
        <p:nvPicPr>
          <p:cNvPr id="32" name="Graphic 31">
            <a:extLst>
              <a:ext uri="{FF2B5EF4-FFF2-40B4-BE49-F238E27FC236}">
                <a16:creationId xmlns:a16="http://schemas.microsoft.com/office/drawing/2014/main" id="{E9CF24B1-B9A9-39AB-E04D-1C9C0FCF218E}"/>
              </a:ext>
            </a:extLst>
          </p:cNvPr>
          <p:cNvPicPr>
            <a:picLocks noChangeAspect="1"/>
          </p:cNvPicPr>
          <p:nvPr userDrawn="1"/>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8619797" y="5047777"/>
            <a:ext cx="468000" cy="468000"/>
          </a:xfrm>
          <a:prstGeom prst="rect">
            <a:avLst/>
          </a:prstGeom>
        </p:spPr>
      </p:pic>
      <p:pic>
        <p:nvPicPr>
          <p:cNvPr id="33" name="Graphic 32">
            <a:extLst>
              <a:ext uri="{FF2B5EF4-FFF2-40B4-BE49-F238E27FC236}">
                <a16:creationId xmlns:a16="http://schemas.microsoft.com/office/drawing/2014/main" id="{EB624F83-6125-7D4E-7585-863B2C39AB1C}"/>
              </a:ext>
            </a:extLst>
          </p:cNvPr>
          <p:cNvPicPr>
            <a:picLocks noChangeAspect="1"/>
          </p:cNvPicPr>
          <p:nvPr userDrawn="1"/>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5510809" y="5047777"/>
            <a:ext cx="468000" cy="468000"/>
          </a:xfrm>
          <a:prstGeom prst="rect">
            <a:avLst/>
          </a:prstGeom>
        </p:spPr>
      </p:pic>
      <p:pic>
        <p:nvPicPr>
          <p:cNvPr id="34" name="Graphic 33">
            <a:extLst>
              <a:ext uri="{FF2B5EF4-FFF2-40B4-BE49-F238E27FC236}">
                <a16:creationId xmlns:a16="http://schemas.microsoft.com/office/drawing/2014/main" id="{794AD8D2-6943-7225-E842-C9ACE03A40D7}"/>
              </a:ext>
            </a:extLst>
          </p:cNvPr>
          <p:cNvPicPr>
            <a:picLocks noChangeAspect="1"/>
          </p:cNvPicPr>
          <p:nvPr userDrawn="1"/>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5469919" y="1513848"/>
            <a:ext cx="468000" cy="468000"/>
          </a:xfrm>
          <a:prstGeom prst="rect">
            <a:avLst/>
          </a:prstGeom>
        </p:spPr>
      </p:pic>
      <p:sp>
        <p:nvSpPr>
          <p:cNvPr id="35" name="shield_3">
            <a:extLst>
              <a:ext uri="{FF2B5EF4-FFF2-40B4-BE49-F238E27FC236}">
                <a16:creationId xmlns:a16="http://schemas.microsoft.com/office/drawing/2014/main" id="{FF75FAC4-745F-AE1C-A26E-CE99B5A81EE9}"/>
              </a:ext>
            </a:extLst>
          </p:cNvPr>
          <p:cNvSpPr>
            <a:spLocks noChangeAspect="1" noEditPoints="1"/>
          </p:cNvSpPr>
          <p:nvPr userDrawn="1"/>
        </p:nvSpPr>
        <p:spPr bwMode="auto">
          <a:xfrm>
            <a:off x="7873870" y="5065777"/>
            <a:ext cx="426240" cy="43200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9050" cap="sq">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36" name="Trackers_EADF">
            <a:extLst>
              <a:ext uri="{FF2B5EF4-FFF2-40B4-BE49-F238E27FC236}">
                <a16:creationId xmlns:a16="http://schemas.microsoft.com/office/drawing/2014/main" id="{35543956-C00E-F7AF-206F-EAD7E89A0672}"/>
              </a:ext>
            </a:extLst>
          </p:cNvPr>
          <p:cNvSpPr>
            <a:spLocks noChangeAspect="1" noEditPoints="1"/>
          </p:cNvSpPr>
          <p:nvPr userDrawn="1"/>
        </p:nvSpPr>
        <p:spPr bwMode="auto">
          <a:xfrm>
            <a:off x="7086237" y="2397475"/>
            <a:ext cx="343224" cy="468000"/>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19050" cap="flat">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7" name="Graphic 36">
            <a:extLst>
              <a:ext uri="{FF2B5EF4-FFF2-40B4-BE49-F238E27FC236}">
                <a16:creationId xmlns:a16="http://schemas.microsoft.com/office/drawing/2014/main" id="{327C9CAB-30F5-E0FF-58C4-0E0F36937016}"/>
              </a:ext>
            </a:extLst>
          </p:cNvPr>
          <p:cNvPicPr>
            <a:picLocks noChangeAspect="1"/>
          </p:cNvPicPr>
          <p:nvPr userDrawn="1"/>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rcRect/>
          <a:stretch/>
        </p:blipFill>
        <p:spPr>
          <a:xfrm>
            <a:off x="8654441" y="3281102"/>
            <a:ext cx="468000" cy="468000"/>
          </a:xfrm>
          <a:prstGeom prst="rect">
            <a:avLst/>
          </a:prstGeom>
        </p:spPr>
      </p:pic>
      <p:pic>
        <p:nvPicPr>
          <p:cNvPr id="38" name="Graphic 37">
            <a:extLst>
              <a:ext uri="{FF2B5EF4-FFF2-40B4-BE49-F238E27FC236}">
                <a16:creationId xmlns:a16="http://schemas.microsoft.com/office/drawing/2014/main" id="{840D3D66-6E0C-FE0D-925B-1C012C8E4AFA}"/>
              </a:ext>
            </a:extLst>
          </p:cNvPr>
          <p:cNvPicPr>
            <a:picLocks noChangeAspect="1"/>
          </p:cNvPicPr>
          <p:nvPr userDrawn="1"/>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rcRect/>
          <a:stretch/>
        </p:blipFill>
        <p:spPr>
          <a:xfrm>
            <a:off x="7883179" y="3281102"/>
            <a:ext cx="468000" cy="468000"/>
          </a:xfrm>
          <a:prstGeom prst="rect">
            <a:avLst/>
          </a:prstGeom>
        </p:spPr>
      </p:pic>
      <p:pic>
        <p:nvPicPr>
          <p:cNvPr id="39" name="Graphic 38">
            <a:extLst>
              <a:ext uri="{FF2B5EF4-FFF2-40B4-BE49-F238E27FC236}">
                <a16:creationId xmlns:a16="http://schemas.microsoft.com/office/drawing/2014/main" id="{E1F00E58-D575-9ECE-20D4-D62110A57A90}"/>
              </a:ext>
            </a:extLst>
          </p:cNvPr>
          <p:cNvPicPr>
            <a:picLocks noChangeAspect="1"/>
          </p:cNvPicPr>
          <p:nvPr userDrawn="1"/>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rcRect/>
          <a:stretch/>
        </p:blipFill>
        <p:spPr>
          <a:xfrm>
            <a:off x="5569393" y="3281102"/>
            <a:ext cx="468000" cy="468000"/>
          </a:xfrm>
          <a:prstGeom prst="rect">
            <a:avLst/>
          </a:prstGeom>
        </p:spPr>
      </p:pic>
      <p:pic>
        <p:nvPicPr>
          <p:cNvPr id="40" name="Graphic 39">
            <a:extLst>
              <a:ext uri="{FF2B5EF4-FFF2-40B4-BE49-F238E27FC236}">
                <a16:creationId xmlns:a16="http://schemas.microsoft.com/office/drawing/2014/main" id="{BFEDCBA7-912A-341B-0442-9268F4A27134}"/>
              </a:ext>
            </a:extLst>
          </p:cNvPr>
          <p:cNvPicPr>
            <a:picLocks noChangeAspect="1"/>
          </p:cNvPicPr>
          <p:nvPr userDrawn="1"/>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rcRect/>
          <a:stretch/>
        </p:blipFill>
        <p:spPr>
          <a:xfrm>
            <a:off x="9425703" y="3281102"/>
            <a:ext cx="468000" cy="468000"/>
          </a:xfrm>
          <a:prstGeom prst="rect">
            <a:avLst/>
          </a:prstGeom>
        </p:spPr>
      </p:pic>
      <p:pic>
        <p:nvPicPr>
          <p:cNvPr id="41" name="Picture 34">
            <a:extLst>
              <a:ext uri="{FF2B5EF4-FFF2-40B4-BE49-F238E27FC236}">
                <a16:creationId xmlns:a16="http://schemas.microsoft.com/office/drawing/2014/main" id="{9288E763-C919-B615-157D-04D1B8B6EAF7}"/>
              </a:ext>
            </a:extLst>
          </p:cNvPr>
          <p:cNvPicPr>
            <a:picLocks noChangeAspect="1"/>
          </p:cNvPicPr>
          <p:nvPr userDrawn="1"/>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rcRect/>
          <a:stretch/>
        </p:blipFill>
        <p:spPr>
          <a:xfrm>
            <a:off x="6340655" y="3281102"/>
            <a:ext cx="468000" cy="468000"/>
          </a:xfrm>
          <a:prstGeom prst="rect">
            <a:avLst/>
          </a:prstGeom>
        </p:spPr>
      </p:pic>
      <p:pic>
        <p:nvPicPr>
          <p:cNvPr id="42" name="Graphic 41">
            <a:extLst>
              <a:ext uri="{FF2B5EF4-FFF2-40B4-BE49-F238E27FC236}">
                <a16:creationId xmlns:a16="http://schemas.microsoft.com/office/drawing/2014/main" id="{68C83A20-DB77-CB59-2014-C5425F18536A}"/>
              </a:ext>
            </a:extLst>
          </p:cNvPr>
          <p:cNvPicPr>
            <a:picLocks noChangeAspect="1"/>
          </p:cNvPicPr>
          <p:nvPr userDrawn="1"/>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10196965" y="3281102"/>
            <a:ext cx="468000" cy="468000"/>
          </a:xfrm>
          <a:prstGeom prst="rect">
            <a:avLst/>
          </a:prstGeom>
        </p:spPr>
      </p:pic>
      <p:pic>
        <p:nvPicPr>
          <p:cNvPr id="43" name="Graphic 42">
            <a:extLst>
              <a:ext uri="{FF2B5EF4-FFF2-40B4-BE49-F238E27FC236}">
                <a16:creationId xmlns:a16="http://schemas.microsoft.com/office/drawing/2014/main" id="{D62C5A89-3234-A7E9-59FA-F49DEF858E95}"/>
              </a:ext>
            </a:extLst>
          </p:cNvPr>
          <p:cNvPicPr>
            <a:picLocks noChangeAspect="1"/>
          </p:cNvPicPr>
          <p:nvPr userDrawn="1"/>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flipV="1">
            <a:off x="7111917" y="3281102"/>
            <a:ext cx="468000" cy="468000"/>
          </a:xfrm>
          <a:prstGeom prst="rect">
            <a:avLst/>
          </a:prstGeom>
        </p:spPr>
      </p:pic>
      <p:pic>
        <p:nvPicPr>
          <p:cNvPr id="44" name="Picture 18">
            <a:extLst>
              <a:ext uri="{FF2B5EF4-FFF2-40B4-BE49-F238E27FC236}">
                <a16:creationId xmlns:a16="http://schemas.microsoft.com/office/drawing/2014/main" id="{9F0ACCFE-B742-48E9-99A6-63684BB74BF4}"/>
              </a:ext>
            </a:extLst>
          </p:cNvPr>
          <p:cNvPicPr>
            <a:picLocks noChangeAspect="1"/>
          </p:cNvPicPr>
          <p:nvPr userDrawn="1"/>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rcRect/>
          <a:stretch/>
        </p:blipFill>
        <p:spPr>
          <a:xfrm>
            <a:off x="3935435" y="5047777"/>
            <a:ext cx="468000" cy="468000"/>
          </a:xfrm>
          <a:prstGeom prst="rect">
            <a:avLst/>
          </a:prstGeom>
        </p:spPr>
      </p:pic>
      <p:pic>
        <p:nvPicPr>
          <p:cNvPr id="45" name="Picture 18">
            <a:extLst>
              <a:ext uri="{FF2B5EF4-FFF2-40B4-BE49-F238E27FC236}">
                <a16:creationId xmlns:a16="http://schemas.microsoft.com/office/drawing/2014/main" id="{DE8AD1B9-BE94-C24A-ACBC-741A4A95A323}"/>
              </a:ext>
            </a:extLst>
          </p:cNvPr>
          <p:cNvPicPr>
            <a:picLocks noChangeAspect="1"/>
          </p:cNvPicPr>
          <p:nvPr userDrawn="1"/>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rcRect/>
          <a:stretch/>
        </p:blipFill>
        <p:spPr>
          <a:xfrm>
            <a:off x="4723122" y="5047777"/>
            <a:ext cx="468000" cy="468000"/>
          </a:xfrm>
          <a:prstGeom prst="rect">
            <a:avLst/>
          </a:prstGeom>
        </p:spPr>
      </p:pic>
      <p:pic>
        <p:nvPicPr>
          <p:cNvPr id="46" name="Graphic 45">
            <a:extLst>
              <a:ext uri="{FF2B5EF4-FFF2-40B4-BE49-F238E27FC236}">
                <a16:creationId xmlns:a16="http://schemas.microsoft.com/office/drawing/2014/main" id="{F53F6BC2-BFF9-94E1-A84E-36338A76C78E}"/>
              </a:ext>
            </a:extLst>
          </p:cNvPr>
          <p:cNvPicPr>
            <a:picLocks noChangeAspect="1"/>
          </p:cNvPicPr>
          <p:nvPr userDrawn="1"/>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rcRect/>
          <a:stretch/>
        </p:blipFill>
        <p:spPr>
          <a:xfrm>
            <a:off x="2360061" y="5047777"/>
            <a:ext cx="468000" cy="468000"/>
          </a:xfrm>
          <a:prstGeom prst="rect">
            <a:avLst/>
          </a:prstGeom>
        </p:spPr>
      </p:pic>
      <p:pic>
        <p:nvPicPr>
          <p:cNvPr id="47" name="Graphic 46">
            <a:extLst>
              <a:ext uri="{FF2B5EF4-FFF2-40B4-BE49-F238E27FC236}">
                <a16:creationId xmlns:a16="http://schemas.microsoft.com/office/drawing/2014/main" id="{7C7372F1-A994-8012-EF7C-FCCA83768825}"/>
              </a:ext>
            </a:extLst>
          </p:cNvPr>
          <p:cNvPicPr>
            <a:picLocks noChangeAspect="1"/>
          </p:cNvPicPr>
          <p:nvPr userDrawn="1"/>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rcRect/>
          <a:stretch/>
        </p:blipFill>
        <p:spPr>
          <a:xfrm>
            <a:off x="1572374" y="5047777"/>
            <a:ext cx="468000" cy="468000"/>
          </a:xfrm>
          <a:prstGeom prst="rect">
            <a:avLst/>
          </a:prstGeom>
        </p:spPr>
      </p:pic>
      <p:pic>
        <p:nvPicPr>
          <p:cNvPr id="48" name="Graphic 47">
            <a:extLst>
              <a:ext uri="{FF2B5EF4-FFF2-40B4-BE49-F238E27FC236}">
                <a16:creationId xmlns:a16="http://schemas.microsoft.com/office/drawing/2014/main" id="{DE9C0387-F917-01D0-5D13-A76B03B71FC0}"/>
              </a:ext>
            </a:extLst>
          </p:cNvPr>
          <p:cNvPicPr>
            <a:picLocks noChangeAspect="1"/>
          </p:cNvPicPr>
          <p:nvPr userDrawn="1"/>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rcRect/>
          <a:stretch/>
        </p:blipFill>
        <p:spPr>
          <a:xfrm>
            <a:off x="3147748" y="5047777"/>
            <a:ext cx="468000" cy="468000"/>
          </a:xfrm>
          <a:prstGeom prst="rect">
            <a:avLst/>
          </a:prstGeom>
        </p:spPr>
      </p:pic>
      <p:pic>
        <p:nvPicPr>
          <p:cNvPr id="49" name="Graphic 48">
            <a:extLst>
              <a:ext uri="{FF2B5EF4-FFF2-40B4-BE49-F238E27FC236}">
                <a16:creationId xmlns:a16="http://schemas.microsoft.com/office/drawing/2014/main" id="{BD3BA595-EDFA-36C8-7289-03E84DB2F750}"/>
              </a:ext>
            </a:extLst>
          </p:cNvPr>
          <p:cNvPicPr>
            <a:picLocks noChangeAspect="1"/>
          </p:cNvPicPr>
          <p:nvPr userDrawn="1"/>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rcRect/>
          <a:stretch/>
        </p:blipFill>
        <p:spPr>
          <a:xfrm>
            <a:off x="7086183" y="5047777"/>
            <a:ext cx="468000" cy="468000"/>
          </a:xfrm>
          <a:prstGeom prst="rect">
            <a:avLst/>
          </a:prstGeom>
        </p:spPr>
      </p:pic>
      <p:pic>
        <p:nvPicPr>
          <p:cNvPr id="50" name="Graphic 49">
            <a:extLst>
              <a:ext uri="{FF2B5EF4-FFF2-40B4-BE49-F238E27FC236}">
                <a16:creationId xmlns:a16="http://schemas.microsoft.com/office/drawing/2014/main" id="{BA250598-070B-7729-AA5B-4D2AA8380B40}"/>
              </a:ext>
            </a:extLst>
          </p:cNvPr>
          <p:cNvPicPr>
            <a:picLocks noChangeAspect="1"/>
          </p:cNvPicPr>
          <p:nvPr userDrawn="1"/>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rcRect/>
          <a:stretch/>
        </p:blipFill>
        <p:spPr>
          <a:xfrm>
            <a:off x="6298496" y="5047777"/>
            <a:ext cx="468000" cy="468000"/>
          </a:xfrm>
          <a:prstGeom prst="rect">
            <a:avLst/>
          </a:prstGeom>
        </p:spPr>
      </p:pic>
      <p:pic>
        <p:nvPicPr>
          <p:cNvPr id="51" name="Picture 63">
            <a:extLst>
              <a:ext uri="{FF2B5EF4-FFF2-40B4-BE49-F238E27FC236}">
                <a16:creationId xmlns:a16="http://schemas.microsoft.com/office/drawing/2014/main" id="{05061BDB-DA77-2B10-0044-7D7EBFFB911D}"/>
              </a:ext>
            </a:extLst>
          </p:cNvPr>
          <p:cNvPicPr>
            <a:picLocks noChangeAspect="1"/>
          </p:cNvPicPr>
          <p:nvPr userDrawn="1"/>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rcRect/>
          <a:stretch/>
        </p:blipFill>
        <p:spPr>
          <a:xfrm>
            <a:off x="739978" y="4164729"/>
            <a:ext cx="468000" cy="468000"/>
          </a:xfrm>
          <a:prstGeom prst="rect">
            <a:avLst/>
          </a:prstGeom>
        </p:spPr>
      </p:pic>
      <p:pic>
        <p:nvPicPr>
          <p:cNvPr id="52" name="Graphic 51">
            <a:extLst>
              <a:ext uri="{FF2B5EF4-FFF2-40B4-BE49-F238E27FC236}">
                <a16:creationId xmlns:a16="http://schemas.microsoft.com/office/drawing/2014/main" id="{1E86ABFF-0E96-399D-5C79-C0408DB07E07}"/>
              </a:ext>
            </a:extLst>
          </p:cNvPr>
          <p:cNvPicPr>
            <a:picLocks noChangeAspect="1"/>
          </p:cNvPicPr>
          <p:nvPr userDrawn="1"/>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1521237" y="4164729"/>
            <a:ext cx="468000" cy="468000"/>
          </a:xfrm>
          <a:prstGeom prst="rect">
            <a:avLst/>
          </a:prstGeom>
        </p:spPr>
      </p:pic>
      <p:pic>
        <p:nvPicPr>
          <p:cNvPr id="53" name="Graphic 52">
            <a:extLst>
              <a:ext uri="{FF2B5EF4-FFF2-40B4-BE49-F238E27FC236}">
                <a16:creationId xmlns:a16="http://schemas.microsoft.com/office/drawing/2014/main" id="{97ED27CE-DDD7-A065-F258-408D9483E7F3}"/>
              </a:ext>
            </a:extLst>
          </p:cNvPr>
          <p:cNvPicPr>
            <a:picLocks noChangeAspect="1"/>
          </p:cNvPicPr>
          <p:nvPr userDrawn="1"/>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rcRect/>
          <a:stretch/>
        </p:blipFill>
        <p:spPr>
          <a:xfrm>
            <a:off x="9407484" y="5047777"/>
            <a:ext cx="468000" cy="468000"/>
          </a:xfrm>
          <a:prstGeom prst="rect">
            <a:avLst/>
          </a:prstGeom>
        </p:spPr>
      </p:pic>
      <p:pic>
        <p:nvPicPr>
          <p:cNvPr id="54" name="Graphic 53">
            <a:extLst>
              <a:ext uri="{FF2B5EF4-FFF2-40B4-BE49-F238E27FC236}">
                <a16:creationId xmlns:a16="http://schemas.microsoft.com/office/drawing/2014/main" id="{2261CC53-F796-F8D2-C262-6C858F0BA22B}"/>
              </a:ext>
            </a:extLst>
          </p:cNvPr>
          <p:cNvPicPr>
            <a:picLocks noChangeAspect="1"/>
          </p:cNvPicPr>
          <p:nvPr userDrawn="1"/>
        </p:nvPicPr>
        <p:blipFill>
          <a:blip r:embed="rId98">
            <a:extLst>
              <a:ext uri="{28A0092B-C50C-407E-A947-70E740481C1C}">
                <a14:useLocalDpi xmlns:a14="http://schemas.microsoft.com/office/drawing/2010/main"/>
              </a:ext>
              <a:ext uri="{96DAC541-7B7A-43D3-8B79-37D633B846F1}">
                <asvg:svgBlip xmlns:asvg="http://schemas.microsoft.com/office/drawing/2016/SVG/main" r:embed="rId99"/>
              </a:ext>
            </a:extLst>
          </a:blip>
          <a:srcRect/>
          <a:stretch/>
        </p:blipFill>
        <p:spPr>
          <a:xfrm>
            <a:off x="2302496" y="4164729"/>
            <a:ext cx="468000" cy="468000"/>
          </a:xfrm>
          <a:prstGeom prst="rect">
            <a:avLst/>
          </a:prstGeom>
        </p:spPr>
      </p:pic>
      <p:pic>
        <p:nvPicPr>
          <p:cNvPr id="55" name="Graphic 54">
            <a:extLst>
              <a:ext uri="{FF2B5EF4-FFF2-40B4-BE49-F238E27FC236}">
                <a16:creationId xmlns:a16="http://schemas.microsoft.com/office/drawing/2014/main" id="{EEB3E057-B3BD-F3A2-7161-6C043CE82966}"/>
              </a:ext>
            </a:extLst>
          </p:cNvPr>
          <p:cNvPicPr>
            <a:picLocks noChangeAspect="1"/>
          </p:cNvPicPr>
          <p:nvPr userDrawn="1"/>
        </p:nvPicPr>
        <p:blipFill>
          <a:blip r:embed="rId100">
            <a:extLst>
              <a:ext uri="{28A0092B-C50C-407E-A947-70E740481C1C}">
                <a14:useLocalDpi xmlns:a14="http://schemas.microsoft.com/office/drawing/2010/main"/>
              </a:ext>
              <a:ext uri="{96DAC541-7B7A-43D3-8B79-37D633B846F1}">
                <asvg:svgBlip xmlns:asvg="http://schemas.microsoft.com/office/drawing/2016/SVG/main" r:embed="rId101"/>
              </a:ext>
            </a:extLst>
          </a:blip>
          <a:srcRect/>
          <a:stretch/>
        </p:blipFill>
        <p:spPr>
          <a:xfrm>
            <a:off x="3083755" y="4164729"/>
            <a:ext cx="468000" cy="468000"/>
          </a:xfrm>
          <a:prstGeom prst="rect">
            <a:avLst/>
          </a:prstGeom>
        </p:spPr>
      </p:pic>
      <p:pic>
        <p:nvPicPr>
          <p:cNvPr id="56" name="Picture 34">
            <a:extLst>
              <a:ext uri="{FF2B5EF4-FFF2-40B4-BE49-F238E27FC236}">
                <a16:creationId xmlns:a16="http://schemas.microsoft.com/office/drawing/2014/main" id="{EB575F6A-906B-B28B-9638-ADFF14C7C4CA}"/>
              </a:ext>
            </a:extLst>
          </p:cNvPr>
          <p:cNvPicPr>
            <a:picLocks noChangeAspect="1"/>
          </p:cNvPicPr>
          <p:nvPr userDrawn="1"/>
        </p:nvPicPr>
        <p:blipFill>
          <a:blip r:embed="rId102">
            <a:extLst>
              <a:ext uri="{28A0092B-C50C-407E-A947-70E740481C1C}">
                <a14:useLocalDpi xmlns:a14="http://schemas.microsoft.com/office/drawing/2010/main"/>
              </a:ext>
              <a:ext uri="{96DAC541-7B7A-43D3-8B79-37D633B846F1}">
                <asvg:svgBlip xmlns:asvg="http://schemas.microsoft.com/office/drawing/2016/SVG/main" r:embed="rId103"/>
              </a:ext>
            </a:extLst>
          </a:blip>
          <a:srcRect/>
          <a:stretch/>
        </p:blipFill>
        <p:spPr>
          <a:xfrm>
            <a:off x="5499532" y="4164729"/>
            <a:ext cx="468000" cy="468000"/>
          </a:xfrm>
          <a:prstGeom prst="rect">
            <a:avLst/>
          </a:prstGeom>
        </p:spPr>
      </p:pic>
      <p:pic>
        <p:nvPicPr>
          <p:cNvPr id="57" name="Picture 64">
            <a:extLst>
              <a:ext uri="{FF2B5EF4-FFF2-40B4-BE49-F238E27FC236}">
                <a16:creationId xmlns:a16="http://schemas.microsoft.com/office/drawing/2014/main" id="{E7039BB3-FCB9-47C7-FCD5-BBB0BB64BD8D}"/>
              </a:ext>
            </a:extLst>
          </p:cNvPr>
          <p:cNvPicPr>
            <a:picLocks noChangeAspect="1"/>
          </p:cNvPicPr>
          <p:nvPr userDrawn="1"/>
        </p:nvPicPr>
        <p:blipFill>
          <a:blip r:embed="rId104">
            <a:extLst>
              <a:ext uri="{28A0092B-C50C-407E-A947-70E740481C1C}">
                <a14:useLocalDpi xmlns:a14="http://schemas.microsoft.com/office/drawing/2010/main" val="0"/>
              </a:ext>
              <a:ext uri="{96DAC541-7B7A-43D3-8B79-37D633B846F1}">
                <asvg:svgBlip xmlns:asvg="http://schemas.microsoft.com/office/drawing/2016/SVG/main" r:embed="rId105"/>
              </a:ext>
            </a:extLst>
          </a:blip>
          <a:srcRect/>
          <a:stretch/>
        </p:blipFill>
        <p:spPr>
          <a:xfrm>
            <a:off x="3865014" y="4107324"/>
            <a:ext cx="540000" cy="525405"/>
          </a:xfrm>
          <a:prstGeom prst="rect">
            <a:avLst/>
          </a:prstGeom>
        </p:spPr>
      </p:pic>
      <p:pic>
        <p:nvPicPr>
          <p:cNvPr id="58" name="Graphic 57">
            <a:extLst>
              <a:ext uri="{FF2B5EF4-FFF2-40B4-BE49-F238E27FC236}">
                <a16:creationId xmlns:a16="http://schemas.microsoft.com/office/drawing/2014/main" id="{68BBBFD9-2D55-447B-6949-1845121E66DD}"/>
              </a:ext>
            </a:extLst>
          </p:cNvPr>
          <p:cNvPicPr>
            <a:picLocks noChangeAspect="1"/>
          </p:cNvPicPr>
          <p:nvPr userDrawn="1"/>
        </p:nvPicPr>
        <p:blipFill>
          <a:blip r:embed="rId106">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4718273" y="4164729"/>
            <a:ext cx="468000" cy="468000"/>
          </a:xfrm>
          <a:prstGeom prst="rect">
            <a:avLst/>
          </a:prstGeom>
        </p:spPr>
      </p:pic>
      <p:pic>
        <p:nvPicPr>
          <p:cNvPr id="59" name="Graphic 58">
            <a:extLst>
              <a:ext uri="{FF2B5EF4-FFF2-40B4-BE49-F238E27FC236}">
                <a16:creationId xmlns:a16="http://schemas.microsoft.com/office/drawing/2014/main" id="{2BDBB6C6-6458-82FA-4C6B-4D1038A2EB2F}"/>
              </a:ext>
            </a:extLst>
          </p:cNvPr>
          <p:cNvPicPr>
            <a:picLocks noChangeAspect="1"/>
          </p:cNvPicPr>
          <p:nvPr userDrawn="1"/>
        </p:nvPicPr>
        <p:blipFill>
          <a:blip r:embed="rId108">
            <a:extLst>
              <a:ext uri="{28A0092B-C50C-407E-A947-70E740481C1C}">
                <a14:useLocalDpi xmlns:a14="http://schemas.microsoft.com/office/drawing/2010/main"/>
              </a:ext>
              <a:ext uri="{96DAC541-7B7A-43D3-8B79-37D633B846F1}">
                <asvg:svgBlip xmlns:asvg="http://schemas.microsoft.com/office/drawing/2016/SVG/main" r:embed="rId109"/>
              </a:ext>
            </a:extLst>
          </a:blip>
          <a:srcRect/>
          <a:stretch/>
        </p:blipFill>
        <p:spPr>
          <a:xfrm>
            <a:off x="6280791" y="4164729"/>
            <a:ext cx="468000" cy="468000"/>
          </a:xfrm>
          <a:prstGeom prst="rect">
            <a:avLst/>
          </a:prstGeom>
        </p:spPr>
      </p:pic>
      <p:pic>
        <p:nvPicPr>
          <p:cNvPr id="60" name="Graphic 59">
            <a:extLst>
              <a:ext uri="{FF2B5EF4-FFF2-40B4-BE49-F238E27FC236}">
                <a16:creationId xmlns:a16="http://schemas.microsoft.com/office/drawing/2014/main" id="{78074D34-8042-EF17-9C0C-39938D144E80}"/>
              </a:ext>
            </a:extLst>
          </p:cNvPr>
          <p:cNvPicPr>
            <a:picLocks noChangeAspect="1"/>
          </p:cNvPicPr>
          <p:nvPr userDrawn="1"/>
        </p:nvPicPr>
        <p:blipFill>
          <a:blip r:embed="rId110">
            <a:extLst>
              <a:ext uri="{28A0092B-C50C-407E-A947-70E740481C1C}">
                <a14:useLocalDpi xmlns:a14="http://schemas.microsoft.com/office/drawing/2010/main"/>
              </a:ext>
              <a:ext uri="{96DAC541-7B7A-43D3-8B79-37D633B846F1}">
                <asvg:svgBlip xmlns:asvg="http://schemas.microsoft.com/office/drawing/2016/SVG/main" r:embed="rId111"/>
              </a:ext>
            </a:extLst>
          </a:blip>
          <a:srcRect/>
          <a:stretch/>
        </p:blipFill>
        <p:spPr>
          <a:xfrm>
            <a:off x="7843309" y="4164729"/>
            <a:ext cx="468000" cy="468000"/>
          </a:xfrm>
          <a:prstGeom prst="rect">
            <a:avLst/>
          </a:prstGeom>
        </p:spPr>
      </p:pic>
      <p:pic>
        <p:nvPicPr>
          <p:cNvPr id="61" name="Picture 20">
            <a:extLst>
              <a:ext uri="{FF2B5EF4-FFF2-40B4-BE49-F238E27FC236}">
                <a16:creationId xmlns:a16="http://schemas.microsoft.com/office/drawing/2014/main" id="{C0CEC3FB-A3A6-03BE-ABAC-0EA2E3D90B20}"/>
              </a:ext>
            </a:extLst>
          </p:cNvPr>
          <p:cNvPicPr>
            <a:picLocks noChangeAspect="1"/>
          </p:cNvPicPr>
          <p:nvPr userDrawn="1"/>
        </p:nvPicPr>
        <p:blipFill>
          <a:blip r:embed="rId112">
            <a:extLst>
              <a:ext uri="{28A0092B-C50C-407E-A947-70E740481C1C}">
                <a14:useLocalDpi xmlns:a14="http://schemas.microsoft.com/office/drawing/2010/main" val="0"/>
              </a:ext>
              <a:ext uri="{96DAC541-7B7A-43D3-8B79-37D633B846F1}">
                <asvg:svgBlip xmlns:asvg="http://schemas.microsoft.com/office/drawing/2016/SVG/main" r:embed="rId113"/>
              </a:ext>
            </a:extLst>
          </a:blip>
          <a:srcRect/>
          <a:stretch/>
        </p:blipFill>
        <p:spPr>
          <a:xfrm>
            <a:off x="7062050" y="4164729"/>
            <a:ext cx="468000" cy="468000"/>
          </a:xfrm>
          <a:prstGeom prst="rect">
            <a:avLst/>
          </a:prstGeom>
        </p:spPr>
      </p:pic>
      <p:sp>
        <p:nvSpPr>
          <p:cNvPr id="62" name="Move_E7C2">
            <a:extLst>
              <a:ext uri="{FF2B5EF4-FFF2-40B4-BE49-F238E27FC236}">
                <a16:creationId xmlns:a16="http://schemas.microsoft.com/office/drawing/2014/main" id="{FAAC8899-B111-1786-5A1E-997DEF6B9DDB}"/>
              </a:ext>
            </a:extLst>
          </p:cNvPr>
          <p:cNvSpPr>
            <a:spLocks noChangeAspect="1" noEditPoints="1"/>
          </p:cNvSpPr>
          <p:nvPr userDrawn="1"/>
        </p:nvSpPr>
        <p:spPr bwMode="auto">
          <a:xfrm>
            <a:off x="8624568" y="4164729"/>
            <a:ext cx="467884" cy="468000"/>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9050" cap="sq">
            <a:solidFill>
              <a:srgbClr val="00495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gradFill>
                <a:gsLst>
                  <a:gs pos="0">
                    <a:srgbClr val="505050"/>
                  </a:gs>
                  <a:gs pos="100000">
                    <a:srgbClr val="505050"/>
                  </a:gs>
                </a:gsLst>
                <a:lin ang="5400000" scaled="1"/>
              </a:gra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63" name="Picture 19">
            <a:extLst>
              <a:ext uri="{FF2B5EF4-FFF2-40B4-BE49-F238E27FC236}">
                <a16:creationId xmlns:a16="http://schemas.microsoft.com/office/drawing/2014/main" id="{20E5A48F-C95D-F76D-B4FA-FB5725CCB50A}"/>
              </a:ext>
            </a:extLst>
          </p:cNvPr>
          <p:cNvPicPr>
            <a:picLocks noChangeAspect="1"/>
          </p:cNvPicPr>
          <p:nvPr userDrawn="1"/>
        </p:nvPicPr>
        <p:blipFill>
          <a:blip r:embed="rId114">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10186970" y="4164729"/>
            <a:ext cx="468000" cy="468000"/>
          </a:xfrm>
          <a:prstGeom prst="rect">
            <a:avLst/>
          </a:prstGeom>
        </p:spPr>
      </p:pic>
      <p:pic>
        <p:nvPicPr>
          <p:cNvPr id="64" name="Picture 36">
            <a:extLst>
              <a:ext uri="{FF2B5EF4-FFF2-40B4-BE49-F238E27FC236}">
                <a16:creationId xmlns:a16="http://schemas.microsoft.com/office/drawing/2014/main" id="{0C2D2D80-8B19-ACED-B303-D1ED4869F986}"/>
              </a:ext>
            </a:extLst>
          </p:cNvPr>
          <p:cNvPicPr>
            <a:picLocks noChangeAspect="1"/>
          </p:cNvPicPr>
          <p:nvPr userDrawn="1"/>
        </p:nvPicPr>
        <p:blipFill>
          <a:blip r:embed="rId116">
            <a:extLst>
              <a:ext uri="{28A0092B-C50C-407E-A947-70E740481C1C}">
                <a14:useLocalDpi xmlns:a14="http://schemas.microsoft.com/office/drawing/2010/main"/>
              </a:ext>
              <a:ext uri="{96DAC541-7B7A-43D3-8B79-37D633B846F1}">
                <asvg:svgBlip xmlns:asvg="http://schemas.microsoft.com/office/drawing/2016/SVG/main" r:embed="rId117"/>
              </a:ext>
            </a:extLst>
          </a:blip>
          <a:srcRect/>
          <a:stretch/>
        </p:blipFill>
        <p:spPr>
          <a:xfrm>
            <a:off x="9405711" y="4164729"/>
            <a:ext cx="468000" cy="468000"/>
          </a:xfrm>
          <a:prstGeom prst="rect">
            <a:avLst/>
          </a:prstGeom>
        </p:spPr>
      </p:pic>
      <p:pic>
        <p:nvPicPr>
          <p:cNvPr id="65" name="Graphic 64">
            <a:extLst>
              <a:ext uri="{FF2B5EF4-FFF2-40B4-BE49-F238E27FC236}">
                <a16:creationId xmlns:a16="http://schemas.microsoft.com/office/drawing/2014/main" id="{9394417F-3E76-0774-58A4-8E7847101BA3}"/>
              </a:ext>
            </a:extLst>
          </p:cNvPr>
          <p:cNvPicPr>
            <a:picLocks noChangeAspect="1"/>
          </p:cNvPicPr>
          <p:nvPr userDrawn="1"/>
        </p:nvPicPr>
        <p:blipFill>
          <a:blip r:embed="rId118">
            <a:extLst>
              <a:ext uri="{28A0092B-C50C-407E-A947-70E740481C1C}">
                <a14:useLocalDpi xmlns:a14="http://schemas.microsoft.com/office/drawing/2010/main" val="0"/>
              </a:ext>
              <a:ext uri="{96DAC541-7B7A-43D3-8B79-37D633B846F1}">
                <asvg:svgBlip xmlns:asvg="http://schemas.microsoft.com/office/drawing/2016/SVG/main" r:embed="rId119"/>
              </a:ext>
            </a:extLst>
          </a:blip>
          <a:srcRect/>
          <a:stretch/>
        </p:blipFill>
        <p:spPr>
          <a:xfrm>
            <a:off x="10195171" y="5047777"/>
            <a:ext cx="468000" cy="468000"/>
          </a:xfrm>
          <a:prstGeom prst="rect">
            <a:avLst/>
          </a:prstGeom>
        </p:spPr>
      </p:pic>
      <p:pic>
        <p:nvPicPr>
          <p:cNvPr id="66" name="Graphic 65">
            <a:extLst>
              <a:ext uri="{FF2B5EF4-FFF2-40B4-BE49-F238E27FC236}">
                <a16:creationId xmlns:a16="http://schemas.microsoft.com/office/drawing/2014/main" id="{BB244944-67C0-4823-5ED3-57C68798B172}"/>
              </a:ext>
            </a:extLst>
          </p:cNvPr>
          <p:cNvPicPr>
            <a:picLocks noChangeAspect="1"/>
          </p:cNvPicPr>
          <p:nvPr userDrawn="1"/>
        </p:nvPicPr>
        <p:blipFill>
          <a:blip r:embed="rId120">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7822396" y="1513848"/>
            <a:ext cx="468000" cy="468000"/>
          </a:xfrm>
          <a:prstGeom prst="rect">
            <a:avLst/>
          </a:prstGeom>
        </p:spPr>
      </p:pic>
      <p:pic>
        <p:nvPicPr>
          <p:cNvPr id="67" name="Graphic 66">
            <a:extLst>
              <a:ext uri="{FF2B5EF4-FFF2-40B4-BE49-F238E27FC236}">
                <a16:creationId xmlns:a16="http://schemas.microsoft.com/office/drawing/2014/main" id="{F6668952-DAD3-0AA6-0544-45CABBF41B33}"/>
              </a:ext>
            </a:extLst>
          </p:cNvPr>
          <p:cNvPicPr>
            <a:picLocks noChangeAspect="1"/>
          </p:cNvPicPr>
          <p:nvPr userDrawn="1"/>
        </p:nvPicPr>
        <p:blipFill>
          <a:blip r:embed="rId122">
            <a:extLst>
              <a:ext uri="{28A0092B-C50C-407E-A947-70E740481C1C}">
                <a14:useLocalDpi xmlns:a14="http://schemas.microsoft.com/office/drawing/2010/main"/>
              </a:ext>
              <a:ext uri="{96DAC541-7B7A-43D3-8B79-37D633B846F1}">
                <asvg:svgBlip xmlns:asvg="http://schemas.microsoft.com/office/drawing/2016/SVG/main" r:embed="rId123"/>
              </a:ext>
            </a:extLst>
          </a:blip>
          <a:stretch>
            <a:fillRect/>
          </a:stretch>
        </p:blipFill>
        <p:spPr>
          <a:xfrm>
            <a:off x="9390714" y="1513848"/>
            <a:ext cx="468000" cy="468000"/>
          </a:xfrm>
          <a:prstGeom prst="rect">
            <a:avLst/>
          </a:prstGeom>
        </p:spPr>
      </p:pic>
      <p:pic>
        <p:nvPicPr>
          <p:cNvPr id="68" name="Graphic 67">
            <a:extLst>
              <a:ext uri="{FF2B5EF4-FFF2-40B4-BE49-F238E27FC236}">
                <a16:creationId xmlns:a16="http://schemas.microsoft.com/office/drawing/2014/main" id="{F5E2D609-A877-7CEE-1656-0A86FAB7CF0F}"/>
              </a:ext>
            </a:extLst>
          </p:cNvPr>
          <p:cNvPicPr>
            <a:picLocks noChangeAspect="1"/>
          </p:cNvPicPr>
          <p:nvPr userDrawn="1"/>
        </p:nvPicPr>
        <p:blipFill>
          <a:blip r:embed="rId124">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10174873" y="1513848"/>
            <a:ext cx="468000" cy="468000"/>
          </a:xfrm>
          <a:prstGeom prst="rect">
            <a:avLst/>
          </a:prstGeom>
        </p:spPr>
      </p:pic>
      <p:sp>
        <p:nvSpPr>
          <p:cNvPr id="69" name="speedometer_2">
            <a:extLst>
              <a:ext uri="{FF2B5EF4-FFF2-40B4-BE49-F238E27FC236}">
                <a16:creationId xmlns:a16="http://schemas.microsoft.com/office/drawing/2014/main" id="{EA34ACBB-23D0-EAB4-A401-D0EC9B764775}"/>
              </a:ext>
            </a:extLst>
          </p:cNvPr>
          <p:cNvSpPr>
            <a:spLocks noChangeAspect="1" noEditPoints="1"/>
          </p:cNvSpPr>
          <p:nvPr userDrawn="1"/>
        </p:nvSpPr>
        <p:spPr bwMode="auto">
          <a:xfrm>
            <a:off x="8606555" y="1513848"/>
            <a:ext cx="468000" cy="46800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9050" cap="sq">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365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0 divid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BF792C7-5167-D948-272A-615C681C106E}"/>
              </a:ext>
            </a:extLst>
          </p:cNvPr>
          <p:cNvPicPr>
            <a:picLocks noChangeAspect="1"/>
          </p:cNvPicPr>
          <p:nvPr userDrawn="1"/>
        </p:nvPicPr>
        <p:blipFill>
          <a:blip r:embed="rId2">
            <a:extLst>
              <a:ext uri="{96DAC541-7B7A-43D3-8B79-37D633B846F1}">
                <asvg:svgBlip xmlns:asvg="http://schemas.microsoft.com/office/drawing/2016/SVG/main" r:embed="rId3"/>
              </a:ext>
            </a:extLst>
          </a:blip>
          <a:srcRect l="14100" r="15713"/>
          <a:stretch>
            <a:fillRect/>
          </a:stretch>
        </p:blipFill>
        <p:spPr>
          <a:xfrm>
            <a:off x="6248397" y="0"/>
            <a:ext cx="5943603" cy="6914508"/>
          </a:xfrm>
          <a:prstGeom prst="rect">
            <a:avLst/>
          </a:prstGeom>
        </p:spPr>
      </p:pic>
      <p:sp>
        <p:nvSpPr>
          <p:cNvPr id="7" name="Rectangle 6">
            <a:extLst>
              <a:ext uri="{FF2B5EF4-FFF2-40B4-BE49-F238E27FC236}">
                <a16:creationId xmlns:a16="http://schemas.microsoft.com/office/drawing/2014/main" id="{6FA57C84-8E24-1BE7-8072-1D86F8745933}"/>
              </a:ext>
            </a:extLst>
          </p:cNvPr>
          <p:cNvSpPr/>
          <p:nvPr userDrawn="1"/>
        </p:nvSpPr>
        <p:spPr>
          <a:xfrm>
            <a:off x="0" y="-1"/>
            <a:ext cx="60960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E77248-BDAE-6DF9-20B1-47B65C73EC52}"/>
              </a:ext>
            </a:extLst>
          </p:cNvPr>
          <p:cNvSpPr>
            <a:spLocks noGrp="1"/>
          </p:cNvSpPr>
          <p:nvPr>
            <p:ph type="ctrTitle" hasCustomPrompt="1"/>
          </p:nvPr>
        </p:nvSpPr>
        <p:spPr>
          <a:xfrm>
            <a:off x="656492" y="1892161"/>
            <a:ext cx="5052646" cy="2086725"/>
          </a:xfrm>
        </p:spPr>
        <p:txBody>
          <a:bodyPr anchor="b"/>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655BF30-6253-CC23-ED4D-9DEDE452A9C1}"/>
              </a:ext>
            </a:extLst>
          </p:cNvPr>
          <p:cNvSpPr>
            <a:spLocks noGrp="1"/>
          </p:cNvSpPr>
          <p:nvPr>
            <p:ph type="subTitle" idx="1"/>
          </p:nvPr>
        </p:nvSpPr>
        <p:spPr>
          <a:xfrm>
            <a:off x="656491" y="4293699"/>
            <a:ext cx="4935415" cy="432234"/>
          </a:xfrm>
        </p:spPr>
        <p:txBody>
          <a:bodyPr/>
          <a:lstStyle>
            <a:lvl1pPr marL="0" indent="0" algn="l">
              <a:buNone/>
              <a:defRPr sz="2400">
                <a:solidFill>
                  <a:srgbClr val="00AE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5" name="Graphic 4">
            <a:extLst>
              <a:ext uri="{FF2B5EF4-FFF2-40B4-BE49-F238E27FC236}">
                <a16:creationId xmlns:a16="http://schemas.microsoft.com/office/drawing/2014/main" id="{730340CC-8A50-070E-A034-ECEF2713AF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18385" y="5917804"/>
            <a:ext cx="1842014" cy="690142"/>
          </a:xfrm>
          <a:prstGeom prst="rect">
            <a:avLst/>
          </a:prstGeom>
        </p:spPr>
      </p:pic>
      <p:sp>
        <p:nvSpPr>
          <p:cNvPr id="6" name="Title 1">
            <a:extLst>
              <a:ext uri="{FF2B5EF4-FFF2-40B4-BE49-F238E27FC236}">
                <a16:creationId xmlns:a16="http://schemas.microsoft.com/office/drawing/2014/main" id="{AD256B13-8E72-6486-E85B-CCECFD8FEB21}"/>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19" name="Graphic 18">
            <a:extLst>
              <a:ext uri="{FF2B5EF4-FFF2-40B4-BE49-F238E27FC236}">
                <a16:creationId xmlns:a16="http://schemas.microsoft.com/office/drawing/2014/main" id="{F6295897-A17C-2909-D083-6917B307E32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25325" y="2743200"/>
            <a:ext cx="352952" cy="235301"/>
          </a:xfrm>
          <a:prstGeom prst="rect">
            <a:avLst/>
          </a:prstGeom>
        </p:spPr>
      </p:pic>
    </p:spTree>
    <p:extLst>
      <p:ext uri="{BB962C8B-B14F-4D97-AF65-F5344CB8AC3E}">
        <p14:creationId xmlns:p14="http://schemas.microsoft.com/office/powerpoint/2010/main" val="420977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3 icons slide - teal">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DARK TEAL ICONS 2</a:t>
            </a:r>
          </a:p>
        </p:txBody>
      </p:sp>
      <p:pic>
        <p:nvPicPr>
          <p:cNvPr id="2" name="Picture 20">
            <a:extLst>
              <a:ext uri="{FF2B5EF4-FFF2-40B4-BE49-F238E27FC236}">
                <a16:creationId xmlns:a16="http://schemas.microsoft.com/office/drawing/2014/main" id="{859FCFD7-4E9E-A000-CDA3-417A7880EC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44368" y="1513848"/>
            <a:ext cx="468000" cy="468000"/>
          </a:xfrm>
          <a:prstGeom prst="rect">
            <a:avLst/>
          </a:prstGeom>
        </p:spPr>
      </p:pic>
      <p:pic>
        <p:nvPicPr>
          <p:cNvPr id="3" name="Picture 64">
            <a:extLst>
              <a:ext uri="{FF2B5EF4-FFF2-40B4-BE49-F238E27FC236}">
                <a16:creationId xmlns:a16="http://schemas.microsoft.com/office/drawing/2014/main" id="{76DF764A-74BA-137D-6F65-4ECAAC796C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154966" y="1513848"/>
            <a:ext cx="468000" cy="468000"/>
          </a:xfrm>
          <a:prstGeom prst="rect">
            <a:avLst/>
          </a:prstGeom>
        </p:spPr>
      </p:pic>
      <p:pic>
        <p:nvPicPr>
          <p:cNvPr id="4" name="Picture 23">
            <a:extLst>
              <a:ext uri="{FF2B5EF4-FFF2-40B4-BE49-F238E27FC236}">
                <a16:creationId xmlns:a16="http://schemas.microsoft.com/office/drawing/2014/main" id="{90452D84-CAD9-C946-2369-631546D9D1A6}"/>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373399" y="1513848"/>
            <a:ext cx="468000" cy="468000"/>
          </a:xfrm>
          <a:prstGeom prst="rect">
            <a:avLst/>
          </a:prstGeom>
        </p:spPr>
      </p:pic>
      <p:pic>
        <p:nvPicPr>
          <p:cNvPr id="5" name="Graphic 4">
            <a:extLst>
              <a:ext uri="{FF2B5EF4-FFF2-40B4-BE49-F238E27FC236}">
                <a16:creationId xmlns:a16="http://schemas.microsoft.com/office/drawing/2014/main" id="{CE620864-AE94-1ADB-2FE3-3328B3BB410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625935" y="1513848"/>
            <a:ext cx="468000" cy="468000"/>
          </a:xfrm>
          <a:prstGeom prst="rect">
            <a:avLst/>
          </a:prstGeom>
        </p:spPr>
      </p:pic>
      <p:pic>
        <p:nvPicPr>
          <p:cNvPr id="6" name="Graphic 5">
            <a:extLst>
              <a:ext uri="{FF2B5EF4-FFF2-40B4-BE49-F238E27FC236}">
                <a16:creationId xmlns:a16="http://schemas.microsoft.com/office/drawing/2014/main" id="{6441B52F-093B-B739-8BEE-6FB6B762F78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91832" y="1513848"/>
            <a:ext cx="468000" cy="468000"/>
          </a:xfrm>
          <a:prstGeom prst="rect">
            <a:avLst/>
          </a:prstGeom>
        </p:spPr>
      </p:pic>
      <p:pic>
        <p:nvPicPr>
          <p:cNvPr id="8" name="Graphic 7">
            <a:extLst>
              <a:ext uri="{FF2B5EF4-FFF2-40B4-BE49-F238E27FC236}">
                <a16:creationId xmlns:a16="http://schemas.microsoft.com/office/drawing/2014/main" id="{17FA09CE-36E9-5D93-53AF-719EB95DCC57}"/>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10265" y="1513848"/>
            <a:ext cx="468000" cy="468000"/>
          </a:xfrm>
          <a:prstGeom prst="rect">
            <a:avLst/>
          </a:prstGeom>
        </p:spPr>
      </p:pic>
      <p:pic>
        <p:nvPicPr>
          <p:cNvPr id="9" name="Graphic 8">
            <a:extLst>
              <a:ext uri="{FF2B5EF4-FFF2-40B4-BE49-F238E27FC236}">
                <a16:creationId xmlns:a16="http://schemas.microsoft.com/office/drawing/2014/main" id="{5AA7B87A-99A3-35D8-B596-1AC23661CCEC}"/>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5499667" y="1513848"/>
            <a:ext cx="468000" cy="468000"/>
          </a:xfrm>
          <a:prstGeom prst="rect">
            <a:avLst/>
          </a:prstGeom>
        </p:spPr>
      </p:pic>
      <p:pic>
        <p:nvPicPr>
          <p:cNvPr id="10" name="Picture 19">
            <a:extLst>
              <a:ext uri="{FF2B5EF4-FFF2-40B4-BE49-F238E27FC236}">
                <a16:creationId xmlns:a16="http://schemas.microsoft.com/office/drawing/2014/main" id="{11D47060-04C1-0C50-0C79-B947B67BC1EC}"/>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186664" y="1513848"/>
            <a:ext cx="468000" cy="468000"/>
          </a:xfrm>
          <a:prstGeom prst="rect">
            <a:avLst/>
          </a:prstGeom>
        </p:spPr>
      </p:pic>
      <p:pic>
        <p:nvPicPr>
          <p:cNvPr id="11" name="Graphic 10">
            <a:extLst>
              <a:ext uri="{FF2B5EF4-FFF2-40B4-BE49-F238E27FC236}">
                <a16:creationId xmlns:a16="http://schemas.microsoft.com/office/drawing/2014/main" id="{042FB4BD-E4A9-4828-4841-B32EBF5A0B4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936533" y="1513848"/>
            <a:ext cx="468000" cy="468000"/>
          </a:xfrm>
          <a:prstGeom prst="rect">
            <a:avLst/>
          </a:prstGeom>
        </p:spPr>
      </p:pic>
      <p:pic>
        <p:nvPicPr>
          <p:cNvPr id="12" name="Graphic 11">
            <a:extLst>
              <a:ext uri="{FF2B5EF4-FFF2-40B4-BE49-F238E27FC236}">
                <a16:creationId xmlns:a16="http://schemas.microsoft.com/office/drawing/2014/main" id="{792311FD-D612-ACB7-B479-63758FB835BF}"/>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6281234" y="1513848"/>
            <a:ext cx="468000" cy="468000"/>
          </a:xfrm>
          <a:prstGeom prst="rect">
            <a:avLst/>
          </a:prstGeom>
        </p:spPr>
      </p:pic>
      <p:pic>
        <p:nvPicPr>
          <p:cNvPr id="13" name="Graphic 12">
            <a:extLst>
              <a:ext uri="{FF2B5EF4-FFF2-40B4-BE49-F238E27FC236}">
                <a16:creationId xmlns:a16="http://schemas.microsoft.com/office/drawing/2014/main" id="{10E27841-05ED-6401-1411-D81C3293BE60}"/>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4718100" y="1513848"/>
            <a:ext cx="468000" cy="468000"/>
          </a:xfrm>
          <a:prstGeom prst="rect">
            <a:avLst/>
          </a:prstGeom>
        </p:spPr>
      </p:pic>
      <p:pic>
        <p:nvPicPr>
          <p:cNvPr id="14" name="Graphic 13">
            <a:extLst>
              <a:ext uri="{FF2B5EF4-FFF2-40B4-BE49-F238E27FC236}">
                <a16:creationId xmlns:a16="http://schemas.microsoft.com/office/drawing/2014/main" id="{20EE0999-D004-E3CC-09EF-0B8B3E5185AF}"/>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154966" y="2284638"/>
            <a:ext cx="468000" cy="468000"/>
          </a:xfrm>
          <a:prstGeom prst="rect">
            <a:avLst/>
          </a:prstGeom>
        </p:spPr>
      </p:pic>
      <p:pic>
        <p:nvPicPr>
          <p:cNvPr id="15" name="Graphic 14">
            <a:extLst>
              <a:ext uri="{FF2B5EF4-FFF2-40B4-BE49-F238E27FC236}">
                <a16:creationId xmlns:a16="http://schemas.microsoft.com/office/drawing/2014/main" id="{59281F7F-9A73-D615-9819-E45877D26489}"/>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810265" y="2284638"/>
            <a:ext cx="468000" cy="468000"/>
          </a:xfrm>
          <a:prstGeom prst="rect">
            <a:avLst/>
          </a:prstGeom>
        </p:spPr>
      </p:pic>
      <p:pic>
        <p:nvPicPr>
          <p:cNvPr id="16" name="Graphic 15">
            <a:extLst>
              <a:ext uri="{FF2B5EF4-FFF2-40B4-BE49-F238E27FC236}">
                <a16:creationId xmlns:a16="http://schemas.microsoft.com/office/drawing/2014/main" id="{230E3848-C2A4-3AB5-4A5B-861AF370949C}"/>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62801" y="1513848"/>
            <a:ext cx="468000" cy="468000"/>
          </a:xfrm>
          <a:prstGeom prst="rect">
            <a:avLst/>
          </a:prstGeom>
        </p:spPr>
      </p:pic>
      <p:pic>
        <p:nvPicPr>
          <p:cNvPr id="17" name="Graphic 16" descr="Head with Gears">
            <a:extLst>
              <a:ext uri="{FF2B5EF4-FFF2-40B4-BE49-F238E27FC236}">
                <a16:creationId xmlns:a16="http://schemas.microsoft.com/office/drawing/2014/main" id="{E44DDA68-F294-1D91-6773-9CA4427C983C}"/>
              </a:ext>
            </a:extLst>
          </p:cNvPr>
          <p:cNvPicPr>
            <a:picLocks noChangeAspect="1"/>
          </p:cNvPicPr>
          <p:nvPr userDrawn="1"/>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07502" y="1513848"/>
            <a:ext cx="465595" cy="468000"/>
          </a:xfrm>
          <a:prstGeom prst="rect">
            <a:avLst/>
          </a:prstGeom>
        </p:spPr>
      </p:pic>
      <p:pic>
        <p:nvPicPr>
          <p:cNvPr id="18" name="Picture 18">
            <a:extLst>
              <a:ext uri="{FF2B5EF4-FFF2-40B4-BE49-F238E27FC236}">
                <a16:creationId xmlns:a16="http://schemas.microsoft.com/office/drawing/2014/main" id="{94E074CD-E381-082B-FB43-76C9F44A2F8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2373399" y="2284638"/>
            <a:ext cx="468000" cy="468000"/>
          </a:xfrm>
          <a:prstGeom prst="rect">
            <a:avLst/>
          </a:prstGeom>
        </p:spPr>
      </p:pic>
      <p:pic>
        <p:nvPicPr>
          <p:cNvPr id="19" name="Picture 62">
            <a:extLst>
              <a:ext uri="{FF2B5EF4-FFF2-40B4-BE49-F238E27FC236}">
                <a16:creationId xmlns:a16="http://schemas.microsoft.com/office/drawing/2014/main" id="{3669EA98-5463-4A1D-4531-C135CDF3AB8F}"/>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591832" y="2284638"/>
            <a:ext cx="468000" cy="468000"/>
          </a:xfrm>
          <a:prstGeom prst="rect">
            <a:avLst/>
          </a:prstGeom>
        </p:spPr>
      </p:pic>
      <p:pic>
        <p:nvPicPr>
          <p:cNvPr id="20" name="Graphic 19">
            <a:extLst>
              <a:ext uri="{FF2B5EF4-FFF2-40B4-BE49-F238E27FC236}">
                <a16:creationId xmlns:a16="http://schemas.microsoft.com/office/drawing/2014/main" id="{601295F4-E00B-8C43-40EA-8C405DDF4BC5}"/>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36533" y="2284638"/>
            <a:ext cx="468000" cy="468000"/>
          </a:xfrm>
          <a:prstGeom prst="rect">
            <a:avLst/>
          </a:prstGeom>
        </p:spPr>
      </p:pic>
      <p:pic>
        <p:nvPicPr>
          <p:cNvPr id="21" name="Graphic 20">
            <a:extLst>
              <a:ext uri="{FF2B5EF4-FFF2-40B4-BE49-F238E27FC236}">
                <a16:creationId xmlns:a16="http://schemas.microsoft.com/office/drawing/2014/main" id="{C401E380-51FF-5794-5AE8-F02AF991E326}"/>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99667" y="2303572"/>
            <a:ext cx="468000" cy="468000"/>
          </a:xfrm>
          <a:prstGeom prst="rect">
            <a:avLst/>
          </a:prstGeom>
        </p:spPr>
      </p:pic>
      <p:pic>
        <p:nvPicPr>
          <p:cNvPr id="22" name="Graphic 21">
            <a:extLst>
              <a:ext uri="{FF2B5EF4-FFF2-40B4-BE49-F238E27FC236}">
                <a16:creationId xmlns:a16="http://schemas.microsoft.com/office/drawing/2014/main" id="{15F4BDE2-94BD-B259-1B17-0E7A326DA80A}"/>
              </a:ext>
            </a:extLst>
          </p:cNvPr>
          <p:cNvPicPr>
            <a:picLocks noChangeAspect="1"/>
          </p:cNvPicPr>
          <p:nvPr userDrawn="1"/>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rcRect/>
          <a:stretch/>
        </p:blipFill>
        <p:spPr>
          <a:xfrm>
            <a:off x="6285049" y="2284638"/>
            <a:ext cx="468000" cy="468000"/>
          </a:xfrm>
          <a:prstGeom prst="rect">
            <a:avLst/>
          </a:prstGeom>
        </p:spPr>
      </p:pic>
      <p:pic>
        <p:nvPicPr>
          <p:cNvPr id="23" name="Graphic 22">
            <a:extLst>
              <a:ext uri="{FF2B5EF4-FFF2-40B4-BE49-F238E27FC236}">
                <a16:creationId xmlns:a16="http://schemas.microsoft.com/office/drawing/2014/main" id="{0DA38C39-6ABD-0E0A-4360-CEA53BF69CC0}"/>
              </a:ext>
            </a:extLst>
          </p:cNvPr>
          <p:cNvPicPr>
            <a:picLocks noChangeAspect="1"/>
          </p:cNvPicPr>
          <p:nvPr userDrawn="1"/>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7081463" y="2252876"/>
            <a:ext cx="438750" cy="540000"/>
          </a:xfrm>
          <a:prstGeom prst="rect">
            <a:avLst/>
          </a:prstGeom>
        </p:spPr>
      </p:pic>
      <p:sp>
        <p:nvSpPr>
          <p:cNvPr id="24" name="PageEdit_EFB8">
            <a:extLst>
              <a:ext uri="{FF2B5EF4-FFF2-40B4-BE49-F238E27FC236}">
                <a16:creationId xmlns:a16="http://schemas.microsoft.com/office/drawing/2014/main" id="{4FC072F1-FBA2-84DE-DDD5-49CFFD4745F7}"/>
              </a:ext>
            </a:extLst>
          </p:cNvPr>
          <p:cNvSpPr>
            <a:spLocks noChangeAspect="1" noEditPoints="1"/>
          </p:cNvSpPr>
          <p:nvPr userDrawn="1"/>
        </p:nvSpPr>
        <p:spPr bwMode="auto">
          <a:xfrm>
            <a:off x="4749515" y="2300435"/>
            <a:ext cx="405170" cy="432000"/>
          </a:xfrm>
          <a:custGeom>
            <a:avLst/>
            <a:gdLst>
              <a:gd name="T0" fmla="*/ 3009 w 3537"/>
              <a:gd name="T1" fmla="*/ 1005 h 3770"/>
              <a:gd name="T2" fmla="*/ 2006 w 3537"/>
              <a:gd name="T3" fmla="*/ 1005 h 3770"/>
              <a:gd name="T4" fmla="*/ 2006 w 3537"/>
              <a:gd name="T5" fmla="*/ 0 h 3770"/>
              <a:gd name="T6" fmla="*/ 3009 w 3537"/>
              <a:gd name="T7" fmla="*/ 1360 h 3770"/>
              <a:gd name="T8" fmla="*/ 3009 w 3537"/>
              <a:gd name="T9" fmla="*/ 1005 h 3770"/>
              <a:gd name="T10" fmla="*/ 2006 w 3537"/>
              <a:gd name="T11" fmla="*/ 0 h 3770"/>
              <a:gd name="T12" fmla="*/ 0 w 3537"/>
              <a:gd name="T13" fmla="*/ 0 h 3770"/>
              <a:gd name="T14" fmla="*/ 0 w 3537"/>
              <a:gd name="T15" fmla="*/ 3770 h 3770"/>
              <a:gd name="T16" fmla="*/ 1078 w 3537"/>
              <a:gd name="T17" fmla="*/ 3770 h 3770"/>
              <a:gd name="T18" fmla="*/ 1551 w 3537"/>
              <a:gd name="T19" fmla="*/ 3723 h 3770"/>
              <a:gd name="T20" fmla="*/ 2053 w 3537"/>
              <a:gd name="T21" fmla="*/ 3597 h 3770"/>
              <a:gd name="T22" fmla="*/ 3433 w 3537"/>
              <a:gd name="T23" fmla="*/ 2211 h 3770"/>
              <a:gd name="T24" fmla="*/ 3433 w 3537"/>
              <a:gd name="T25" fmla="*/ 1834 h 3770"/>
              <a:gd name="T26" fmla="*/ 3245 w 3537"/>
              <a:gd name="T27" fmla="*/ 1759 h 3770"/>
              <a:gd name="T28" fmla="*/ 3057 w 3537"/>
              <a:gd name="T29" fmla="*/ 1834 h 3770"/>
              <a:gd name="T30" fmla="*/ 1677 w 3537"/>
              <a:gd name="T31" fmla="*/ 3220 h 3770"/>
              <a:gd name="T32" fmla="*/ 1551 w 3537"/>
              <a:gd name="T33" fmla="*/ 3723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7" h="3770">
                <a:moveTo>
                  <a:pt x="3009" y="1005"/>
                </a:moveTo>
                <a:cubicBezTo>
                  <a:pt x="2006" y="1005"/>
                  <a:pt x="2006" y="1005"/>
                  <a:pt x="2006" y="1005"/>
                </a:cubicBezTo>
                <a:cubicBezTo>
                  <a:pt x="2006" y="0"/>
                  <a:pt x="2006" y="0"/>
                  <a:pt x="2006" y="0"/>
                </a:cubicBezTo>
                <a:moveTo>
                  <a:pt x="3009" y="1360"/>
                </a:moveTo>
                <a:cubicBezTo>
                  <a:pt x="3009" y="1005"/>
                  <a:pt x="3009" y="1005"/>
                  <a:pt x="3009" y="1005"/>
                </a:cubicBezTo>
                <a:cubicBezTo>
                  <a:pt x="2006" y="0"/>
                  <a:pt x="2006" y="0"/>
                  <a:pt x="2006" y="0"/>
                </a:cubicBezTo>
                <a:cubicBezTo>
                  <a:pt x="0" y="0"/>
                  <a:pt x="0" y="0"/>
                  <a:pt x="0" y="0"/>
                </a:cubicBezTo>
                <a:cubicBezTo>
                  <a:pt x="0" y="3770"/>
                  <a:pt x="0" y="3770"/>
                  <a:pt x="0" y="3770"/>
                </a:cubicBezTo>
                <a:cubicBezTo>
                  <a:pt x="1078" y="3770"/>
                  <a:pt x="1078" y="3770"/>
                  <a:pt x="1078" y="3770"/>
                </a:cubicBezTo>
                <a:moveTo>
                  <a:pt x="1551" y="3723"/>
                </a:moveTo>
                <a:cubicBezTo>
                  <a:pt x="2053" y="3597"/>
                  <a:pt x="2053" y="3597"/>
                  <a:pt x="2053" y="3597"/>
                </a:cubicBezTo>
                <a:cubicBezTo>
                  <a:pt x="3433" y="2211"/>
                  <a:pt x="3433" y="2211"/>
                  <a:pt x="3433" y="2211"/>
                </a:cubicBezTo>
                <a:cubicBezTo>
                  <a:pt x="3537" y="2107"/>
                  <a:pt x="3537" y="1938"/>
                  <a:pt x="3433" y="1834"/>
                </a:cubicBezTo>
                <a:cubicBezTo>
                  <a:pt x="3386" y="1786"/>
                  <a:pt x="3317" y="1759"/>
                  <a:pt x="3245" y="1759"/>
                </a:cubicBezTo>
                <a:cubicBezTo>
                  <a:pt x="3172" y="1759"/>
                  <a:pt x="3104" y="1786"/>
                  <a:pt x="3057" y="1834"/>
                </a:cubicBezTo>
                <a:cubicBezTo>
                  <a:pt x="1677" y="3220"/>
                  <a:pt x="1677" y="3220"/>
                  <a:pt x="1677" y="3220"/>
                </a:cubicBezTo>
                <a:lnTo>
                  <a:pt x="1551" y="3723"/>
                </a:lnTo>
                <a:close/>
              </a:path>
            </a:pathLst>
          </a:custGeom>
          <a:noFill/>
          <a:ln w="19050" cap="flat">
            <a:solidFill>
              <a:srgbClr val="00495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26" name="Graphic 25">
            <a:extLst>
              <a:ext uri="{FF2B5EF4-FFF2-40B4-BE49-F238E27FC236}">
                <a16:creationId xmlns:a16="http://schemas.microsoft.com/office/drawing/2014/main" id="{3320901A-80F2-1F51-F860-00BAC0A12720}"/>
              </a:ext>
            </a:extLst>
          </p:cNvPr>
          <p:cNvPicPr>
            <a:picLocks noChangeAspect="1"/>
          </p:cNvPicPr>
          <p:nvPr userDrawn="1"/>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7830558" y="2284638"/>
            <a:ext cx="468000" cy="468000"/>
          </a:xfrm>
          <a:prstGeom prst="rect">
            <a:avLst/>
          </a:prstGeom>
        </p:spPr>
      </p:pic>
    </p:spTree>
    <p:extLst>
      <p:ext uri="{BB962C8B-B14F-4D97-AF65-F5344CB8AC3E}">
        <p14:creationId xmlns:p14="http://schemas.microsoft.com/office/powerpoint/2010/main" val="3154461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4 icons slide - orange">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ORANGE ICONS 1</a:t>
            </a:r>
          </a:p>
        </p:txBody>
      </p:sp>
      <p:pic>
        <p:nvPicPr>
          <p:cNvPr id="2" name="Picture 18">
            <a:extLst>
              <a:ext uri="{FF2B5EF4-FFF2-40B4-BE49-F238E27FC236}">
                <a16:creationId xmlns:a16="http://schemas.microsoft.com/office/drawing/2014/main" id="{65C646F0-8D69-F6D2-EC71-F2FD2837AE6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4965" y="1513848"/>
            <a:ext cx="468000" cy="468000"/>
          </a:xfrm>
          <a:prstGeom prst="rect">
            <a:avLst/>
          </a:prstGeom>
        </p:spPr>
      </p:pic>
      <p:pic>
        <p:nvPicPr>
          <p:cNvPr id="3" name="Picture 62">
            <a:extLst>
              <a:ext uri="{FF2B5EF4-FFF2-40B4-BE49-F238E27FC236}">
                <a16:creationId xmlns:a16="http://schemas.microsoft.com/office/drawing/2014/main" id="{80167644-9143-C899-CF04-7800CEC5BE4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09486" y="2397475"/>
            <a:ext cx="468000" cy="468000"/>
          </a:xfrm>
          <a:prstGeom prst="rect">
            <a:avLst/>
          </a:prstGeom>
        </p:spPr>
      </p:pic>
      <p:pic>
        <p:nvPicPr>
          <p:cNvPr id="4" name="Graphic 3">
            <a:extLst>
              <a:ext uri="{FF2B5EF4-FFF2-40B4-BE49-F238E27FC236}">
                <a16:creationId xmlns:a16="http://schemas.microsoft.com/office/drawing/2014/main" id="{0563CC8B-37D2-2FF3-AE72-C032313937D0}"/>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925601" y="2397475"/>
            <a:ext cx="468000" cy="468000"/>
          </a:xfrm>
          <a:prstGeom prst="rect">
            <a:avLst/>
          </a:prstGeom>
        </p:spPr>
      </p:pic>
      <p:pic>
        <p:nvPicPr>
          <p:cNvPr id="5" name="Graphic 4">
            <a:extLst>
              <a:ext uri="{FF2B5EF4-FFF2-40B4-BE49-F238E27FC236}">
                <a16:creationId xmlns:a16="http://schemas.microsoft.com/office/drawing/2014/main" id="{152C4002-394F-8FFC-4224-161B38CFF1F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715760" y="2397475"/>
            <a:ext cx="468000" cy="468000"/>
          </a:xfrm>
          <a:prstGeom prst="rect">
            <a:avLst/>
          </a:prstGeom>
        </p:spPr>
      </p:pic>
      <p:pic>
        <p:nvPicPr>
          <p:cNvPr id="6" name="Graphic 5">
            <a:extLst>
              <a:ext uri="{FF2B5EF4-FFF2-40B4-BE49-F238E27FC236}">
                <a16:creationId xmlns:a16="http://schemas.microsoft.com/office/drawing/2014/main" id="{A0B1DF25-5A2F-0B1D-4C77-7D47B6D51867}"/>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49124" y="1513848"/>
            <a:ext cx="468000" cy="468000"/>
          </a:xfrm>
          <a:prstGeom prst="rect">
            <a:avLst/>
          </a:prstGeom>
        </p:spPr>
      </p:pic>
      <p:pic>
        <p:nvPicPr>
          <p:cNvPr id="7" name="Picture 23">
            <a:extLst>
              <a:ext uri="{FF2B5EF4-FFF2-40B4-BE49-F238E27FC236}">
                <a16:creationId xmlns:a16="http://schemas.microsoft.com/office/drawing/2014/main" id="{47C1E8E2-0819-3770-D0C4-4ADBEE52F2D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5275535" y="1792970"/>
            <a:ext cx="0" cy="0"/>
          </a:xfrm>
          <a:prstGeom prst="rect">
            <a:avLst/>
          </a:prstGeom>
        </p:spPr>
      </p:pic>
      <p:pic>
        <p:nvPicPr>
          <p:cNvPr id="8" name="Graphic 7">
            <a:extLst>
              <a:ext uri="{FF2B5EF4-FFF2-40B4-BE49-F238E27FC236}">
                <a16:creationId xmlns:a16="http://schemas.microsoft.com/office/drawing/2014/main" id="{F550A837-16B3-D6A8-9133-96D5DC0BBFFD}"/>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536227" y="3281102"/>
            <a:ext cx="468000" cy="468000"/>
          </a:xfrm>
          <a:prstGeom prst="rect">
            <a:avLst/>
          </a:prstGeom>
        </p:spPr>
      </p:pic>
      <p:pic>
        <p:nvPicPr>
          <p:cNvPr id="9" name="Graphic 8">
            <a:extLst>
              <a:ext uri="{FF2B5EF4-FFF2-40B4-BE49-F238E27FC236}">
                <a16:creationId xmlns:a16="http://schemas.microsoft.com/office/drawing/2014/main" id="{5DEE5914-6B16-1F4D-F013-FC40D9E01D44}"/>
              </a:ext>
            </a:extLst>
          </p:cNvPr>
          <p:cNvPicPr>
            <a:picLocks noChangeAspect="1"/>
          </p:cNvPicPr>
          <p:nvPr userDrawn="1"/>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764965" y="2397475"/>
            <a:ext cx="468000" cy="468000"/>
          </a:xfrm>
          <a:prstGeom prst="rect">
            <a:avLst/>
          </a:prstGeom>
        </p:spPr>
      </p:pic>
      <p:pic>
        <p:nvPicPr>
          <p:cNvPr id="10" name="Graphic 9">
            <a:extLst>
              <a:ext uri="{FF2B5EF4-FFF2-40B4-BE49-F238E27FC236}">
                <a16:creationId xmlns:a16="http://schemas.microsoft.com/office/drawing/2014/main" id="{0CCC7F99-345D-8524-ED38-F5952AA3C623}"/>
              </a:ext>
            </a:extLst>
          </p:cNvPr>
          <p:cNvPicPr>
            <a:picLocks noChangeAspect="1"/>
          </p:cNvPicPr>
          <p:nvPr userDrawn="1"/>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3135442" y="2397475"/>
            <a:ext cx="468000" cy="468000"/>
          </a:xfrm>
          <a:prstGeom prst="rect">
            <a:avLst/>
          </a:prstGeom>
        </p:spPr>
      </p:pic>
      <p:pic>
        <p:nvPicPr>
          <p:cNvPr id="11" name="Graphic 10">
            <a:extLst>
              <a:ext uri="{FF2B5EF4-FFF2-40B4-BE49-F238E27FC236}">
                <a16:creationId xmlns:a16="http://schemas.microsoft.com/office/drawing/2014/main" id="{B516FC15-0333-6200-9F02-24962C28D670}"/>
              </a:ext>
            </a:extLst>
          </p:cNvPr>
          <p:cNvPicPr>
            <a:picLocks noChangeAspect="1"/>
          </p:cNvPicPr>
          <p:nvPr userDrawn="1"/>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2333283" y="1513848"/>
            <a:ext cx="468000" cy="468000"/>
          </a:xfrm>
          <a:prstGeom prst="rect">
            <a:avLst/>
          </a:prstGeom>
        </p:spPr>
      </p:pic>
      <p:pic>
        <p:nvPicPr>
          <p:cNvPr id="12" name="Graphic 11">
            <a:extLst>
              <a:ext uri="{FF2B5EF4-FFF2-40B4-BE49-F238E27FC236}">
                <a16:creationId xmlns:a16="http://schemas.microsoft.com/office/drawing/2014/main" id="{A8241555-6FD0-68D5-2B11-95A005072E5F}"/>
              </a:ext>
            </a:extLst>
          </p:cNvPr>
          <p:cNvPicPr>
            <a:picLocks noChangeAspect="1"/>
          </p:cNvPicPr>
          <p:nvPr userDrawn="1"/>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6254078" y="1513848"/>
            <a:ext cx="468000" cy="468000"/>
          </a:xfrm>
          <a:prstGeom prst="rect">
            <a:avLst/>
          </a:prstGeom>
        </p:spPr>
      </p:pic>
      <p:pic>
        <p:nvPicPr>
          <p:cNvPr id="13" name="Graphic 12">
            <a:extLst>
              <a:ext uri="{FF2B5EF4-FFF2-40B4-BE49-F238E27FC236}">
                <a16:creationId xmlns:a16="http://schemas.microsoft.com/office/drawing/2014/main" id="{E1426384-2780-79D3-9DBA-F01139399F0B}"/>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3990869" y="3281102"/>
            <a:ext cx="468000" cy="468000"/>
          </a:xfrm>
          <a:prstGeom prst="rect">
            <a:avLst/>
          </a:prstGeom>
        </p:spPr>
      </p:pic>
      <p:pic>
        <p:nvPicPr>
          <p:cNvPr id="14" name="Graphic 13">
            <a:extLst>
              <a:ext uri="{FF2B5EF4-FFF2-40B4-BE49-F238E27FC236}">
                <a16:creationId xmlns:a16="http://schemas.microsoft.com/office/drawing/2014/main" id="{08168E93-38FC-F029-5374-7E7DF489090E}"/>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5505919" y="2397475"/>
            <a:ext cx="468000" cy="468000"/>
          </a:xfrm>
          <a:prstGeom prst="rect">
            <a:avLst/>
          </a:prstGeom>
        </p:spPr>
      </p:pic>
      <p:pic>
        <p:nvPicPr>
          <p:cNvPr id="15" name="Graphic 14">
            <a:extLst>
              <a:ext uri="{FF2B5EF4-FFF2-40B4-BE49-F238E27FC236}">
                <a16:creationId xmlns:a16="http://schemas.microsoft.com/office/drawing/2014/main" id="{019E92E2-5842-5B2F-5A15-FC801BD2396E}"/>
              </a:ext>
            </a:extLst>
          </p:cNvPr>
          <p:cNvPicPr>
            <a:picLocks noChangeAspect="1"/>
          </p:cNvPicPr>
          <p:nvPr userDrawn="1"/>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p:blipFill>
        <p:spPr>
          <a:xfrm>
            <a:off x="3901601" y="1513848"/>
            <a:ext cx="468000" cy="468000"/>
          </a:xfrm>
          <a:prstGeom prst="rect">
            <a:avLst/>
          </a:prstGeom>
        </p:spPr>
      </p:pic>
      <p:pic>
        <p:nvPicPr>
          <p:cNvPr id="16" name="Graphic 15">
            <a:extLst>
              <a:ext uri="{FF2B5EF4-FFF2-40B4-BE49-F238E27FC236}">
                <a16:creationId xmlns:a16="http://schemas.microsoft.com/office/drawing/2014/main" id="{82C9EC24-7CFA-3C6D-7C11-86BF9DE0AAD4}"/>
              </a:ext>
            </a:extLst>
          </p:cNvPr>
          <p:cNvPicPr>
            <a:picLocks noChangeAspect="1"/>
          </p:cNvPicPr>
          <p:nvPr userDrawn="1"/>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rcRect/>
          <a:stretch/>
        </p:blipFill>
        <p:spPr>
          <a:xfrm>
            <a:off x="2345283" y="2397475"/>
            <a:ext cx="468000" cy="468000"/>
          </a:xfrm>
          <a:prstGeom prst="rect">
            <a:avLst/>
          </a:prstGeom>
        </p:spPr>
      </p:pic>
      <p:pic>
        <p:nvPicPr>
          <p:cNvPr id="17" name="Graphic 16">
            <a:extLst>
              <a:ext uri="{FF2B5EF4-FFF2-40B4-BE49-F238E27FC236}">
                <a16:creationId xmlns:a16="http://schemas.microsoft.com/office/drawing/2014/main" id="{158C962E-82BB-0F7C-0EF5-49B8247F582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1555124" y="2397475"/>
            <a:ext cx="468000" cy="468000"/>
          </a:xfrm>
          <a:prstGeom prst="rect">
            <a:avLst/>
          </a:prstGeom>
        </p:spPr>
      </p:pic>
      <p:pic>
        <p:nvPicPr>
          <p:cNvPr id="18" name="Graphic 17">
            <a:extLst>
              <a:ext uri="{FF2B5EF4-FFF2-40B4-BE49-F238E27FC236}">
                <a16:creationId xmlns:a16="http://schemas.microsoft.com/office/drawing/2014/main" id="{A885C8EB-A9AF-653C-05AD-462376A0DF2C}"/>
              </a:ext>
            </a:extLst>
          </p:cNvPr>
          <p:cNvPicPr>
            <a:picLocks noChangeAspect="1"/>
          </p:cNvPicPr>
          <p:nvPr userDrawn="1"/>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rcRect/>
          <a:stretch/>
        </p:blipFill>
        <p:spPr>
          <a:xfrm>
            <a:off x="3117442" y="1513848"/>
            <a:ext cx="468000" cy="468000"/>
          </a:xfrm>
          <a:prstGeom prst="rect">
            <a:avLst/>
          </a:prstGeom>
        </p:spPr>
      </p:pic>
      <p:pic>
        <p:nvPicPr>
          <p:cNvPr id="20" name="Picture 18">
            <a:extLst>
              <a:ext uri="{FF2B5EF4-FFF2-40B4-BE49-F238E27FC236}">
                <a16:creationId xmlns:a16="http://schemas.microsoft.com/office/drawing/2014/main" id="{18ABE9C6-6FB8-2EE0-76C6-6E665431FCB7}"/>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p:blipFill>
        <p:spPr>
          <a:xfrm>
            <a:off x="3219607" y="3281102"/>
            <a:ext cx="468000" cy="468000"/>
          </a:xfrm>
          <a:prstGeom prst="rect">
            <a:avLst/>
          </a:prstGeom>
        </p:spPr>
      </p:pic>
      <p:pic>
        <p:nvPicPr>
          <p:cNvPr id="21" name="Graphic 20">
            <a:extLst>
              <a:ext uri="{FF2B5EF4-FFF2-40B4-BE49-F238E27FC236}">
                <a16:creationId xmlns:a16="http://schemas.microsoft.com/office/drawing/2014/main" id="{C4FAC1AE-A53D-AFDB-26E2-3045422EDFB9}"/>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8540626" y="2397475"/>
            <a:ext cx="468000" cy="468000"/>
          </a:xfrm>
          <a:prstGeom prst="rect">
            <a:avLst/>
          </a:prstGeom>
        </p:spPr>
      </p:pic>
      <p:pic>
        <p:nvPicPr>
          <p:cNvPr id="22" name="Graphic 21">
            <a:extLst>
              <a:ext uri="{FF2B5EF4-FFF2-40B4-BE49-F238E27FC236}">
                <a16:creationId xmlns:a16="http://schemas.microsoft.com/office/drawing/2014/main" id="{AC5BD805-935B-CE31-EDB7-6591C9139EA2}"/>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p:blipFill>
        <p:spPr>
          <a:xfrm>
            <a:off x="7038237" y="1513848"/>
            <a:ext cx="468000" cy="468000"/>
          </a:xfrm>
          <a:prstGeom prst="rect">
            <a:avLst/>
          </a:prstGeom>
        </p:spPr>
      </p:pic>
      <p:pic>
        <p:nvPicPr>
          <p:cNvPr id="23" name="Graphic 22">
            <a:extLst>
              <a:ext uri="{FF2B5EF4-FFF2-40B4-BE49-F238E27FC236}">
                <a16:creationId xmlns:a16="http://schemas.microsoft.com/office/drawing/2014/main" id="{72BBC0E7-8A84-B429-C648-309DFE4E112D}"/>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p:blipFill>
        <p:spPr>
          <a:xfrm>
            <a:off x="6296078" y="2397475"/>
            <a:ext cx="468000" cy="468000"/>
          </a:xfrm>
          <a:prstGeom prst="rect">
            <a:avLst/>
          </a:prstGeom>
        </p:spPr>
      </p:pic>
      <p:pic>
        <p:nvPicPr>
          <p:cNvPr id="24" name="Graphic 23">
            <a:extLst>
              <a:ext uri="{FF2B5EF4-FFF2-40B4-BE49-F238E27FC236}">
                <a16:creationId xmlns:a16="http://schemas.microsoft.com/office/drawing/2014/main" id="{5D78BA4E-D3CE-D72F-A7AF-21CE55A3D151}"/>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4685760" y="1513848"/>
            <a:ext cx="468000" cy="468000"/>
          </a:xfrm>
          <a:prstGeom prst="rect">
            <a:avLst/>
          </a:prstGeom>
        </p:spPr>
      </p:pic>
      <p:pic>
        <p:nvPicPr>
          <p:cNvPr id="26" name="Graphic 25">
            <a:extLst>
              <a:ext uri="{FF2B5EF4-FFF2-40B4-BE49-F238E27FC236}">
                <a16:creationId xmlns:a16="http://schemas.microsoft.com/office/drawing/2014/main" id="{15B89985-D2DF-ACC9-358C-5D7725FDFF97}"/>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p:blipFill>
        <p:spPr>
          <a:xfrm>
            <a:off x="7751620" y="2398628"/>
            <a:ext cx="466847" cy="466847"/>
          </a:xfrm>
          <a:prstGeom prst="rect">
            <a:avLst/>
          </a:prstGeom>
        </p:spPr>
      </p:pic>
      <p:pic>
        <p:nvPicPr>
          <p:cNvPr id="27" name="Graphic 26">
            <a:extLst>
              <a:ext uri="{FF2B5EF4-FFF2-40B4-BE49-F238E27FC236}">
                <a16:creationId xmlns:a16="http://schemas.microsoft.com/office/drawing/2014/main" id="{D4F9A61E-7145-3C85-FA88-DDB1F26CE994}"/>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9330785" y="2397475"/>
            <a:ext cx="556542" cy="468000"/>
          </a:xfrm>
          <a:prstGeom prst="rect">
            <a:avLst/>
          </a:prstGeom>
        </p:spPr>
      </p:pic>
      <p:pic>
        <p:nvPicPr>
          <p:cNvPr id="28" name="Graphic 27">
            <a:extLst>
              <a:ext uri="{FF2B5EF4-FFF2-40B4-BE49-F238E27FC236}">
                <a16:creationId xmlns:a16="http://schemas.microsoft.com/office/drawing/2014/main" id="{B1FBA8A6-2AA8-47E0-EA03-76A0C93D91CA}"/>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rcRect/>
          <a:stretch/>
        </p:blipFill>
        <p:spPr>
          <a:xfrm>
            <a:off x="785840" y="5048354"/>
            <a:ext cx="466847" cy="466847"/>
          </a:xfrm>
          <a:prstGeom prst="rect">
            <a:avLst/>
          </a:prstGeom>
        </p:spPr>
      </p:pic>
      <p:pic>
        <p:nvPicPr>
          <p:cNvPr id="29" name="Graphic 28">
            <a:extLst>
              <a:ext uri="{FF2B5EF4-FFF2-40B4-BE49-F238E27FC236}">
                <a16:creationId xmlns:a16="http://schemas.microsoft.com/office/drawing/2014/main" id="{81075594-6F01-5758-10FD-932E93622449}"/>
              </a:ext>
            </a:extLst>
          </p:cNvPr>
          <p:cNvPicPr>
            <a:picLocks noChangeAspect="1"/>
          </p:cNvPicPr>
          <p:nvPr userDrawn="1"/>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764965" y="3281102"/>
            <a:ext cx="468000" cy="468000"/>
          </a:xfrm>
          <a:prstGeom prst="rect">
            <a:avLst/>
          </a:prstGeom>
        </p:spPr>
      </p:pic>
      <p:pic>
        <p:nvPicPr>
          <p:cNvPr id="30" name="Graphic 29" descr="Employee Badge">
            <a:extLst>
              <a:ext uri="{FF2B5EF4-FFF2-40B4-BE49-F238E27FC236}">
                <a16:creationId xmlns:a16="http://schemas.microsoft.com/office/drawing/2014/main" id="{B990BE80-E5D4-079B-647E-A10E70C313BF}"/>
              </a:ext>
            </a:extLst>
          </p:cNvPr>
          <p:cNvPicPr>
            <a:picLocks noChangeAspect="1"/>
          </p:cNvPicPr>
          <p:nvPr userDrawn="1"/>
        </p:nvPicPr>
        <p:blipFill>
          <a:blip r:embed="rId54" cstate="hq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2307489" y="3137102"/>
            <a:ext cx="608856" cy="612000"/>
          </a:xfrm>
          <a:prstGeom prst="rect">
            <a:avLst/>
          </a:prstGeom>
        </p:spPr>
      </p:pic>
      <p:pic>
        <p:nvPicPr>
          <p:cNvPr id="31" name="Graphic 30" descr="Tools">
            <a:extLst>
              <a:ext uri="{FF2B5EF4-FFF2-40B4-BE49-F238E27FC236}">
                <a16:creationId xmlns:a16="http://schemas.microsoft.com/office/drawing/2014/main" id="{097ED055-2523-CFAC-5E40-8EA3E91A4A57}"/>
              </a:ext>
            </a:extLst>
          </p:cNvPr>
          <p:cNvPicPr>
            <a:picLocks noChangeAspect="1"/>
          </p:cNvPicPr>
          <p:nvPr userDrawn="1"/>
        </p:nvPicPr>
        <p:blipFill>
          <a:blip r:embed="rId56" cstate="hq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4762131" y="3245102"/>
            <a:ext cx="504000" cy="504000"/>
          </a:xfrm>
          <a:prstGeom prst="rect">
            <a:avLst/>
          </a:prstGeom>
        </p:spPr>
      </p:pic>
      <p:pic>
        <p:nvPicPr>
          <p:cNvPr id="32" name="Graphic 31">
            <a:extLst>
              <a:ext uri="{FF2B5EF4-FFF2-40B4-BE49-F238E27FC236}">
                <a16:creationId xmlns:a16="http://schemas.microsoft.com/office/drawing/2014/main" id="{E9CF24B1-B9A9-39AB-E04D-1C9C0FCF218E}"/>
              </a:ext>
            </a:extLst>
          </p:cNvPr>
          <p:cNvPicPr>
            <a:picLocks noChangeAspect="1"/>
          </p:cNvPicPr>
          <p:nvPr userDrawn="1"/>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8619797" y="5047777"/>
            <a:ext cx="468000" cy="468000"/>
          </a:xfrm>
          <a:prstGeom prst="rect">
            <a:avLst/>
          </a:prstGeom>
        </p:spPr>
      </p:pic>
      <p:pic>
        <p:nvPicPr>
          <p:cNvPr id="33" name="Graphic 32">
            <a:extLst>
              <a:ext uri="{FF2B5EF4-FFF2-40B4-BE49-F238E27FC236}">
                <a16:creationId xmlns:a16="http://schemas.microsoft.com/office/drawing/2014/main" id="{EB624F83-6125-7D4E-7585-863B2C39AB1C}"/>
              </a:ext>
            </a:extLst>
          </p:cNvPr>
          <p:cNvPicPr>
            <a:picLocks noChangeAspect="1"/>
          </p:cNvPicPr>
          <p:nvPr userDrawn="1"/>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5510809" y="5047777"/>
            <a:ext cx="468000" cy="468000"/>
          </a:xfrm>
          <a:prstGeom prst="rect">
            <a:avLst/>
          </a:prstGeom>
        </p:spPr>
      </p:pic>
      <p:pic>
        <p:nvPicPr>
          <p:cNvPr id="34" name="Graphic 33">
            <a:extLst>
              <a:ext uri="{FF2B5EF4-FFF2-40B4-BE49-F238E27FC236}">
                <a16:creationId xmlns:a16="http://schemas.microsoft.com/office/drawing/2014/main" id="{794AD8D2-6943-7225-E842-C9ACE03A40D7}"/>
              </a:ext>
            </a:extLst>
          </p:cNvPr>
          <p:cNvPicPr>
            <a:picLocks noChangeAspect="1"/>
          </p:cNvPicPr>
          <p:nvPr userDrawn="1"/>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5469919" y="1513848"/>
            <a:ext cx="468000" cy="468000"/>
          </a:xfrm>
          <a:prstGeom prst="rect">
            <a:avLst/>
          </a:prstGeom>
        </p:spPr>
      </p:pic>
      <p:sp>
        <p:nvSpPr>
          <p:cNvPr id="35" name="shield_3">
            <a:extLst>
              <a:ext uri="{FF2B5EF4-FFF2-40B4-BE49-F238E27FC236}">
                <a16:creationId xmlns:a16="http://schemas.microsoft.com/office/drawing/2014/main" id="{FF75FAC4-745F-AE1C-A26E-CE99B5A81EE9}"/>
              </a:ext>
            </a:extLst>
          </p:cNvPr>
          <p:cNvSpPr>
            <a:spLocks noChangeAspect="1" noEditPoints="1"/>
          </p:cNvSpPr>
          <p:nvPr userDrawn="1"/>
        </p:nvSpPr>
        <p:spPr bwMode="auto">
          <a:xfrm>
            <a:off x="7873870" y="5065777"/>
            <a:ext cx="426240" cy="432000"/>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9050" cap="sq">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36" name="Trackers_EADF">
            <a:extLst>
              <a:ext uri="{FF2B5EF4-FFF2-40B4-BE49-F238E27FC236}">
                <a16:creationId xmlns:a16="http://schemas.microsoft.com/office/drawing/2014/main" id="{35543956-C00E-F7AF-206F-EAD7E89A0672}"/>
              </a:ext>
            </a:extLst>
          </p:cNvPr>
          <p:cNvSpPr>
            <a:spLocks noChangeAspect="1" noEditPoints="1"/>
          </p:cNvSpPr>
          <p:nvPr userDrawn="1"/>
        </p:nvSpPr>
        <p:spPr bwMode="auto">
          <a:xfrm>
            <a:off x="7086237" y="2397475"/>
            <a:ext cx="343224" cy="468000"/>
          </a:xfrm>
          <a:custGeom>
            <a:avLst/>
            <a:gdLst>
              <a:gd name="T0" fmla="*/ 1000 w 2750"/>
              <a:gd name="T1" fmla="*/ 375 h 3750"/>
              <a:gd name="T2" fmla="*/ 1375 w 2750"/>
              <a:gd name="T3" fmla="*/ 0 h 3750"/>
              <a:gd name="T4" fmla="*/ 1750 w 2750"/>
              <a:gd name="T5" fmla="*/ 375 h 3750"/>
              <a:gd name="T6" fmla="*/ 1750 w 2750"/>
              <a:gd name="T7" fmla="*/ 500 h 3750"/>
              <a:gd name="T8" fmla="*/ 2250 w 2750"/>
              <a:gd name="T9" fmla="*/ 500 h 3750"/>
              <a:gd name="T10" fmla="*/ 2250 w 2750"/>
              <a:gd name="T11" fmla="*/ 1000 h 3750"/>
              <a:gd name="T12" fmla="*/ 500 w 2750"/>
              <a:gd name="T13" fmla="*/ 1000 h 3750"/>
              <a:gd name="T14" fmla="*/ 500 w 2750"/>
              <a:gd name="T15" fmla="*/ 500 h 3750"/>
              <a:gd name="T16" fmla="*/ 1000 w 2750"/>
              <a:gd name="T17" fmla="*/ 500 h 3750"/>
              <a:gd name="T18" fmla="*/ 1000 w 2750"/>
              <a:gd name="T19" fmla="*/ 375 h 3750"/>
              <a:gd name="T20" fmla="*/ 500 w 2750"/>
              <a:gd name="T21" fmla="*/ 500 h 3750"/>
              <a:gd name="T22" fmla="*/ 0 w 2750"/>
              <a:gd name="T23" fmla="*/ 500 h 3750"/>
              <a:gd name="T24" fmla="*/ 0 w 2750"/>
              <a:gd name="T25" fmla="*/ 3750 h 3750"/>
              <a:gd name="T26" fmla="*/ 2750 w 2750"/>
              <a:gd name="T27" fmla="*/ 3750 h 3750"/>
              <a:gd name="T28" fmla="*/ 2750 w 2750"/>
              <a:gd name="T29" fmla="*/ 500 h 3750"/>
              <a:gd name="T30" fmla="*/ 2250 w 2750"/>
              <a:gd name="T31" fmla="*/ 500 h 3750"/>
              <a:gd name="T32" fmla="*/ 2375 w 2750"/>
              <a:gd name="T33" fmla="*/ 1750 h 3750"/>
              <a:gd name="T34" fmla="*/ 1375 w 2750"/>
              <a:gd name="T35" fmla="*/ 1750 h 3750"/>
              <a:gd name="T36" fmla="*/ 2375 w 2750"/>
              <a:gd name="T37" fmla="*/ 2500 h 3750"/>
              <a:gd name="T38" fmla="*/ 1375 w 2750"/>
              <a:gd name="T39" fmla="*/ 2500 h 3750"/>
              <a:gd name="T40" fmla="*/ 2375 w 2750"/>
              <a:gd name="T41" fmla="*/ 3250 h 3750"/>
              <a:gd name="T42" fmla="*/ 1375 w 2750"/>
              <a:gd name="T43" fmla="*/ 3250 h 3750"/>
              <a:gd name="T44" fmla="*/ 500 w 2750"/>
              <a:gd name="T45" fmla="*/ 1500 h 3750"/>
              <a:gd name="T46" fmla="*/ 750 w 2750"/>
              <a:gd name="T47" fmla="*/ 1750 h 3750"/>
              <a:gd name="T48" fmla="*/ 1125 w 2750"/>
              <a:gd name="T49" fmla="*/ 1375 h 3750"/>
              <a:gd name="T50" fmla="*/ 500 w 2750"/>
              <a:gd name="T51" fmla="*/ 2250 h 3750"/>
              <a:gd name="T52" fmla="*/ 750 w 2750"/>
              <a:gd name="T53" fmla="*/ 2500 h 3750"/>
              <a:gd name="T54" fmla="*/ 1125 w 2750"/>
              <a:gd name="T55" fmla="*/ 2125 h 3750"/>
              <a:gd name="T56" fmla="*/ 500 w 2750"/>
              <a:gd name="T57" fmla="*/ 3000 h 3750"/>
              <a:gd name="T58" fmla="*/ 750 w 2750"/>
              <a:gd name="T59" fmla="*/ 3250 h 3750"/>
              <a:gd name="T60" fmla="*/ 1125 w 2750"/>
              <a:gd name="T61" fmla="*/ 2875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0" h="3750">
                <a:moveTo>
                  <a:pt x="1000" y="375"/>
                </a:moveTo>
                <a:cubicBezTo>
                  <a:pt x="1000" y="168"/>
                  <a:pt x="1168" y="0"/>
                  <a:pt x="1375" y="0"/>
                </a:cubicBezTo>
                <a:cubicBezTo>
                  <a:pt x="1582" y="0"/>
                  <a:pt x="1750" y="168"/>
                  <a:pt x="1750" y="375"/>
                </a:cubicBezTo>
                <a:cubicBezTo>
                  <a:pt x="1750" y="500"/>
                  <a:pt x="1750" y="500"/>
                  <a:pt x="1750" y="500"/>
                </a:cubicBezTo>
                <a:cubicBezTo>
                  <a:pt x="2250" y="500"/>
                  <a:pt x="2250" y="500"/>
                  <a:pt x="2250" y="500"/>
                </a:cubicBezTo>
                <a:cubicBezTo>
                  <a:pt x="2250" y="1000"/>
                  <a:pt x="2250" y="1000"/>
                  <a:pt x="2250" y="1000"/>
                </a:cubicBezTo>
                <a:cubicBezTo>
                  <a:pt x="500" y="1000"/>
                  <a:pt x="500" y="1000"/>
                  <a:pt x="500" y="1000"/>
                </a:cubicBezTo>
                <a:cubicBezTo>
                  <a:pt x="500" y="500"/>
                  <a:pt x="500" y="500"/>
                  <a:pt x="500" y="500"/>
                </a:cubicBezTo>
                <a:cubicBezTo>
                  <a:pt x="1000" y="500"/>
                  <a:pt x="1000" y="500"/>
                  <a:pt x="1000" y="500"/>
                </a:cubicBezTo>
                <a:lnTo>
                  <a:pt x="1000" y="375"/>
                </a:lnTo>
                <a:close/>
                <a:moveTo>
                  <a:pt x="500" y="500"/>
                </a:moveTo>
                <a:cubicBezTo>
                  <a:pt x="0" y="500"/>
                  <a:pt x="0" y="500"/>
                  <a:pt x="0" y="500"/>
                </a:cubicBezTo>
                <a:cubicBezTo>
                  <a:pt x="0" y="3750"/>
                  <a:pt x="0" y="3750"/>
                  <a:pt x="0" y="3750"/>
                </a:cubicBezTo>
                <a:cubicBezTo>
                  <a:pt x="2750" y="3750"/>
                  <a:pt x="2750" y="3750"/>
                  <a:pt x="2750" y="3750"/>
                </a:cubicBezTo>
                <a:cubicBezTo>
                  <a:pt x="2750" y="500"/>
                  <a:pt x="2750" y="500"/>
                  <a:pt x="2750" y="500"/>
                </a:cubicBezTo>
                <a:cubicBezTo>
                  <a:pt x="2250" y="500"/>
                  <a:pt x="2250" y="500"/>
                  <a:pt x="2250" y="500"/>
                </a:cubicBezTo>
                <a:moveTo>
                  <a:pt x="2375" y="1750"/>
                </a:moveTo>
                <a:cubicBezTo>
                  <a:pt x="1375" y="1750"/>
                  <a:pt x="1375" y="1750"/>
                  <a:pt x="1375" y="1750"/>
                </a:cubicBezTo>
                <a:moveTo>
                  <a:pt x="2375" y="2500"/>
                </a:moveTo>
                <a:cubicBezTo>
                  <a:pt x="1375" y="2500"/>
                  <a:pt x="1375" y="2500"/>
                  <a:pt x="1375" y="2500"/>
                </a:cubicBezTo>
                <a:moveTo>
                  <a:pt x="2375" y="3250"/>
                </a:moveTo>
                <a:cubicBezTo>
                  <a:pt x="1375" y="3250"/>
                  <a:pt x="1375" y="3250"/>
                  <a:pt x="1375" y="3250"/>
                </a:cubicBezTo>
                <a:moveTo>
                  <a:pt x="500" y="1500"/>
                </a:moveTo>
                <a:cubicBezTo>
                  <a:pt x="750" y="1750"/>
                  <a:pt x="750" y="1750"/>
                  <a:pt x="750" y="1750"/>
                </a:cubicBezTo>
                <a:cubicBezTo>
                  <a:pt x="1125" y="1375"/>
                  <a:pt x="1125" y="1375"/>
                  <a:pt x="1125" y="1375"/>
                </a:cubicBezTo>
                <a:moveTo>
                  <a:pt x="500" y="2250"/>
                </a:moveTo>
                <a:cubicBezTo>
                  <a:pt x="750" y="2500"/>
                  <a:pt x="750" y="2500"/>
                  <a:pt x="750" y="2500"/>
                </a:cubicBezTo>
                <a:cubicBezTo>
                  <a:pt x="1125" y="2125"/>
                  <a:pt x="1125" y="2125"/>
                  <a:pt x="1125" y="2125"/>
                </a:cubicBezTo>
                <a:moveTo>
                  <a:pt x="500" y="3000"/>
                </a:moveTo>
                <a:cubicBezTo>
                  <a:pt x="750" y="3250"/>
                  <a:pt x="750" y="3250"/>
                  <a:pt x="750" y="3250"/>
                </a:cubicBezTo>
                <a:cubicBezTo>
                  <a:pt x="1125" y="2875"/>
                  <a:pt x="1125" y="2875"/>
                  <a:pt x="1125" y="2875"/>
                </a:cubicBezTo>
              </a:path>
            </a:pathLst>
          </a:custGeom>
          <a:noFill/>
          <a:ln w="19050" cap="flat">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7" name="Graphic 36">
            <a:extLst>
              <a:ext uri="{FF2B5EF4-FFF2-40B4-BE49-F238E27FC236}">
                <a16:creationId xmlns:a16="http://schemas.microsoft.com/office/drawing/2014/main" id="{327C9CAB-30F5-E0FF-58C4-0E0F36937016}"/>
              </a:ext>
            </a:extLst>
          </p:cNvPr>
          <p:cNvPicPr>
            <a:picLocks noChangeAspect="1"/>
          </p:cNvPicPr>
          <p:nvPr userDrawn="1"/>
        </p:nvPicPr>
        <p:blipFill>
          <a:blip r:embed="rId64">
            <a:extLst>
              <a:ext uri="{28A0092B-C50C-407E-A947-70E740481C1C}">
                <a14:useLocalDpi xmlns:a14="http://schemas.microsoft.com/office/drawing/2010/main"/>
              </a:ext>
              <a:ext uri="{96DAC541-7B7A-43D3-8B79-37D633B846F1}">
                <asvg:svgBlip xmlns:asvg="http://schemas.microsoft.com/office/drawing/2016/SVG/main" r:embed="rId65"/>
              </a:ext>
            </a:extLst>
          </a:blip>
          <a:srcRect/>
          <a:stretch/>
        </p:blipFill>
        <p:spPr>
          <a:xfrm>
            <a:off x="8654441" y="3281102"/>
            <a:ext cx="468000" cy="468000"/>
          </a:xfrm>
          <a:prstGeom prst="rect">
            <a:avLst/>
          </a:prstGeom>
        </p:spPr>
      </p:pic>
      <p:pic>
        <p:nvPicPr>
          <p:cNvPr id="38" name="Graphic 37">
            <a:extLst>
              <a:ext uri="{FF2B5EF4-FFF2-40B4-BE49-F238E27FC236}">
                <a16:creationId xmlns:a16="http://schemas.microsoft.com/office/drawing/2014/main" id="{840D3D66-6E0C-FE0D-925B-1C012C8E4AFA}"/>
              </a:ext>
            </a:extLst>
          </p:cNvPr>
          <p:cNvPicPr>
            <a:picLocks noChangeAspect="1"/>
          </p:cNvPicPr>
          <p:nvPr userDrawn="1"/>
        </p:nvPicPr>
        <p:blipFill>
          <a:blip r:embed="rId66">
            <a:extLst>
              <a:ext uri="{28A0092B-C50C-407E-A947-70E740481C1C}">
                <a14:useLocalDpi xmlns:a14="http://schemas.microsoft.com/office/drawing/2010/main"/>
              </a:ext>
              <a:ext uri="{96DAC541-7B7A-43D3-8B79-37D633B846F1}">
                <asvg:svgBlip xmlns:asvg="http://schemas.microsoft.com/office/drawing/2016/SVG/main" r:embed="rId67"/>
              </a:ext>
            </a:extLst>
          </a:blip>
          <a:srcRect/>
          <a:stretch/>
        </p:blipFill>
        <p:spPr>
          <a:xfrm>
            <a:off x="7883179" y="3281102"/>
            <a:ext cx="468000" cy="468000"/>
          </a:xfrm>
          <a:prstGeom prst="rect">
            <a:avLst/>
          </a:prstGeom>
        </p:spPr>
      </p:pic>
      <p:pic>
        <p:nvPicPr>
          <p:cNvPr id="39" name="Graphic 38">
            <a:extLst>
              <a:ext uri="{FF2B5EF4-FFF2-40B4-BE49-F238E27FC236}">
                <a16:creationId xmlns:a16="http://schemas.microsoft.com/office/drawing/2014/main" id="{E1F00E58-D575-9ECE-20D4-D62110A57A90}"/>
              </a:ext>
            </a:extLst>
          </p:cNvPr>
          <p:cNvPicPr>
            <a:picLocks noChangeAspect="1"/>
          </p:cNvPicPr>
          <p:nvPr userDrawn="1"/>
        </p:nvPicPr>
        <p:blipFill>
          <a:blip r:embed="rId68">
            <a:extLst>
              <a:ext uri="{28A0092B-C50C-407E-A947-70E740481C1C}">
                <a14:useLocalDpi xmlns:a14="http://schemas.microsoft.com/office/drawing/2010/main"/>
              </a:ext>
              <a:ext uri="{96DAC541-7B7A-43D3-8B79-37D633B846F1}">
                <asvg:svgBlip xmlns:asvg="http://schemas.microsoft.com/office/drawing/2016/SVG/main" r:embed="rId69"/>
              </a:ext>
            </a:extLst>
          </a:blip>
          <a:srcRect/>
          <a:stretch/>
        </p:blipFill>
        <p:spPr>
          <a:xfrm>
            <a:off x="5569393" y="3281102"/>
            <a:ext cx="468000" cy="468000"/>
          </a:xfrm>
          <a:prstGeom prst="rect">
            <a:avLst/>
          </a:prstGeom>
        </p:spPr>
      </p:pic>
      <p:pic>
        <p:nvPicPr>
          <p:cNvPr id="40" name="Graphic 39">
            <a:extLst>
              <a:ext uri="{FF2B5EF4-FFF2-40B4-BE49-F238E27FC236}">
                <a16:creationId xmlns:a16="http://schemas.microsoft.com/office/drawing/2014/main" id="{BFEDCBA7-912A-341B-0442-9268F4A27134}"/>
              </a:ext>
            </a:extLst>
          </p:cNvPr>
          <p:cNvPicPr>
            <a:picLocks noChangeAspect="1"/>
          </p:cNvPicPr>
          <p:nvPr userDrawn="1"/>
        </p:nvPicPr>
        <p:blipFill>
          <a:blip r:embed="rId70">
            <a:extLst>
              <a:ext uri="{28A0092B-C50C-407E-A947-70E740481C1C}">
                <a14:useLocalDpi xmlns:a14="http://schemas.microsoft.com/office/drawing/2010/main"/>
              </a:ext>
              <a:ext uri="{96DAC541-7B7A-43D3-8B79-37D633B846F1}">
                <asvg:svgBlip xmlns:asvg="http://schemas.microsoft.com/office/drawing/2016/SVG/main" r:embed="rId71"/>
              </a:ext>
            </a:extLst>
          </a:blip>
          <a:srcRect/>
          <a:stretch/>
        </p:blipFill>
        <p:spPr>
          <a:xfrm>
            <a:off x="9425703" y="3281102"/>
            <a:ext cx="468000" cy="468000"/>
          </a:xfrm>
          <a:prstGeom prst="rect">
            <a:avLst/>
          </a:prstGeom>
        </p:spPr>
      </p:pic>
      <p:pic>
        <p:nvPicPr>
          <p:cNvPr id="41" name="Picture 34">
            <a:extLst>
              <a:ext uri="{FF2B5EF4-FFF2-40B4-BE49-F238E27FC236}">
                <a16:creationId xmlns:a16="http://schemas.microsoft.com/office/drawing/2014/main" id="{9288E763-C919-B615-157D-04D1B8B6EAF7}"/>
              </a:ext>
            </a:extLst>
          </p:cNvPr>
          <p:cNvPicPr>
            <a:picLocks noChangeAspect="1"/>
          </p:cNvPicPr>
          <p:nvPr userDrawn="1"/>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rcRect/>
          <a:stretch/>
        </p:blipFill>
        <p:spPr>
          <a:xfrm>
            <a:off x="6340655" y="3281102"/>
            <a:ext cx="468000" cy="468000"/>
          </a:xfrm>
          <a:prstGeom prst="rect">
            <a:avLst/>
          </a:prstGeom>
        </p:spPr>
      </p:pic>
      <p:pic>
        <p:nvPicPr>
          <p:cNvPr id="42" name="Graphic 41">
            <a:extLst>
              <a:ext uri="{FF2B5EF4-FFF2-40B4-BE49-F238E27FC236}">
                <a16:creationId xmlns:a16="http://schemas.microsoft.com/office/drawing/2014/main" id="{68C83A20-DB77-CB59-2014-C5425F18536A}"/>
              </a:ext>
            </a:extLst>
          </p:cNvPr>
          <p:cNvPicPr>
            <a:picLocks noChangeAspect="1"/>
          </p:cNvPicPr>
          <p:nvPr userDrawn="1"/>
        </p:nvPicPr>
        <p:blipFill>
          <a:blip r:embed="rId74">
            <a:extLst>
              <a:ext uri="{28A0092B-C50C-407E-A947-70E740481C1C}">
                <a14:useLocalDpi xmlns:a14="http://schemas.microsoft.com/office/drawing/2010/main"/>
              </a:ext>
              <a:ext uri="{96DAC541-7B7A-43D3-8B79-37D633B846F1}">
                <asvg:svgBlip xmlns:asvg="http://schemas.microsoft.com/office/drawing/2016/SVG/main" r:embed="rId75"/>
              </a:ext>
            </a:extLst>
          </a:blip>
          <a:stretch>
            <a:fillRect/>
          </a:stretch>
        </p:blipFill>
        <p:spPr>
          <a:xfrm>
            <a:off x="10196965" y="3281102"/>
            <a:ext cx="468000" cy="468000"/>
          </a:xfrm>
          <a:prstGeom prst="rect">
            <a:avLst/>
          </a:prstGeom>
        </p:spPr>
      </p:pic>
      <p:pic>
        <p:nvPicPr>
          <p:cNvPr id="43" name="Graphic 42">
            <a:extLst>
              <a:ext uri="{FF2B5EF4-FFF2-40B4-BE49-F238E27FC236}">
                <a16:creationId xmlns:a16="http://schemas.microsoft.com/office/drawing/2014/main" id="{D62C5A89-3234-A7E9-59FA-F49DEF858E95}"/>
              </a:ext>
            </a:extLst>
          </p:cNvPr>
          <p:cNvPicPr>
            <a:picLocks noChangeAspect="1"/>
          </p:cNvPicPr>
          <p:nvPr userDrawn="1"/>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flipV="1">
            <a:off x="7111917" y="3281102"/>
            <a:ext cx="468000" cy="468000"/>
          </a:xfrm>
          <a:prstGeom prst="rect">
            <a:avLst/>
          </a:prstGeom>
        </p:spPr>
      </p:pic>
      <p:pic>
        <p:nvPicPr>
          <p:cNvPr id="44" name="Picture 18">
            <a:extLst>
              <a:ext uri="{FF2B5EF4-FFF2-40B4-BE49-F238E27FC236}">
                <a16:creationId xmlns:a16="http://schemas.microsoft.com/office/drawing/2014/main" id="{9F0ACCFE-B742-48E9-99A6-63684BB74BF4}"/>
              </a:ext>
            </a:extLst>
          </p:cNvPr>
          <p:cNvPicPr>
            <a:picLocks noChangeAspect="1"/>
          </p:cNvPicPr>
          <p:nvPr userDrawn="1"/>
        </p:nvPicPr>
        <p:blipFill>
          <a:blip r:embed="rId78">
            <a:extLst>
              <a:ext uri="{28A0092B-C50C-407E-A947-70E740481C1C}">
                <a14:useLocalDpi xmlns:a14="http://schemas.microsoft.com/office/drawing/2010/main"/>
              </a:ext>
              <a:ext uri="{96DAC541-7B7A-43D3-8B79-37D633B846F1}">
                <asvg:svgBlip xmlns:asvg="http://schemas.microsoft.com/office/drawing/2016/SVG/main" r:embed="rId79"/>
              </a:ext>
            </a:extLst>
          </a:blip>
          <a:srcRect/>
          <a:stretch/>
        </p:blipFill>
        <p:spPr>
          <a:xfrm>
            <a:off x="3935435" y="5047777"/>
            <a:ext cx="468000" cy="468000"/>
          </a:xfrm>
          <a:prstGeom prst="rect">
            <a:avLst/>
          </a:prstGeom>
        </p:spPr>
      </p:pic>
      <p:pic>
        <p:nvPicPr>
          <p:cNvPr id="45" name="Picture 18">
            <a:extLst>
              <a:ext uri="{FF2B5EF4-FFF2-40B4-BE49-F238E27FC236}">
                <a16:creationId xmlns:a16="http://schemas.microsoft.com/office/drawing/2014/main" id="{DE8AD1B9-BE94-C24A-ACBC-741A4A95A323}"/>
              </a:ext>
            </a:extLst>
          </p:cNvPr>
          <p:cNvPicPr>
            <a:picLocks noChangeAspect="1"/>
          </p:cNvPicPr>
          <p:nvPr userDrawn="1"/>
        </p:nvPicPr>
        <p:blipFill>
          <a:blip r:embed="rId80">
            <a:extLst>
              <a:ext uri="{28A0092B-C50C-407E-A947-70E740481C1C}">
                <a14:useLocalDpi xmlns:a14="http://schemas.microsoft.com/office/drawing/2010/main"/>
              </a:ext>
              <a:ext uri="{96DAC541-7B7A-43D3-8B79-37D633B846F1}">
                <asvg:svgBlip xmlns:asvg="http://schemas.microsoft.com/office/drawing/2016/SVG/main" r:embed="rId81"/>
              </a:ext>
            </a:extLst>
          </a:blip>
          <a:srcRect/>
          <a:stretch/>
        </p:blipFill>
        <p:spPr>
          <a:xfrm>
            <a:off x="4723122" y="5047777"/>
            <a:ext cx="468000" cy="468000"/>
          </a:xfrm>
          <a:prstGeom prst="rect">
            <a:avLst/>
          </a:prstGeom>
        </p:spPr>
      </p:pic>
      <p:pic>
        <p:nvPicPr>
          <p:cNvPr id="46" name="Graphic 45">
            <a:extLst>
              <a:ext uri="{FF2B5EF4-FFF2-40B4-BE49-F238E27FC236}">
                <a16:creationId xmlns:a16="http://schemas.microsoft.com/office/drawing/2014/main" id="{F53F6BC2-BFF9-94E1-A84E-36338A76C78E}"/>
              </a:ext>
            </a:extLst>
          </p:cNvPr>
          <p:cNvPicPr>
            <a:picLocks noChangeAspect="1"/>
          </p:cNvPicPr>
          <p:nvPr userDrawn="1"/>
        </p:nvPicPr>
        <p:blipFill>
          <a:blip r:embed="rId82">
            <a:extLst>
              <a:ext uri="{28A0092B-C50C-407E-A947-70E740481C1C}">
                <a14:useLocalDpi xmlns:a14="http://schemas.microsoft.com/office/drawing/2010/main"/>
              </a:ext>
              <a:ext uri="{96DAC541-7B7A-43D3-8B79-37D633B846F1}">
                <asvg:svgBlip xmlns:asvg="http://schemas.microsoft.com/office/drawing/2016/SVG/main" r:embed="rId83"/>
              </a:ext>
            </a:extLst>
          </a:blip>
          <a:srcRect/>
          <a:stretch/>
        </p:blipFill>
        <p:spPr>
          <a:xfrm>
            <a:off x="2360061" y="5047777"/>
            <a:ext cx="468000" cy="468000"/>
          </a:xfrm>
          <a:prstGeom prst="rect">
            <a:avLst/>
          </a:prstGeom>
        </p:spPr>
      </p:pic>
      <p:pic>
        <p:nvPicPr>
          <p:cNvPr id="47" name="Graphic 46">
            <a:extLst>
              <a:ext uri="{FF2B5EF4-FFF2-40B4-BE49-F238E27FC236}">
                <a16:creationId xmlns:a16="http://schemas.microsoft.com/office/drawing/2014/main" id="{7C7372F1-A994-8012-EF7C-FCCA83768825}"/>
              </a:ext>
            </a:extLst>
          </p:cNvPr>
          <p:cNvPicPr>
            <a:picLocks noChangeAspect="1"/>
          </p:cNvPicPr>
          <p:nvPr userDrawn="1"/>
        </p:nvPicPr>
        <p:blipFill>
          <a:blip r:embed="rId84">
            <a:extLst>
              <a:ext uri="{28A0092B-C50C-407E-A947-70E740481C1C}">
                <a14:useLocalDpi xmlns:a14="http://schemas.microsoft.com/office/drawing/2010/main"/>
              </a:ext>
              <a:ext uri="{96DAC541-7B7A-43D3-8B79-37D633B846F1}">
                <asvg:svgBlip xmlns:asvg="http://schemas.microsoft.com/office/drawing/2016/SVG/main" r:embed="rId85"/>
              </a:ext>
            </a:extLst>
          </a:blip>
          <a:srcRect/>
          <a:stretch/>
        </p:blipFill>
        <p:spPr>
          <a:xfrm>
            <a:off x="1572374" y="5047777"/>
            <a:ext cx="468000" cy="468000"/>
          </a:xfrm>
          <a:prstGeom prst="rect">
            <a:avLst/>
          </a:prstGeom>
        </p:spPr>
      </p:pic>
      <p:pic>
        <p:nvPicPr>
          <p:cNvPr id="48" name="Graphic 47">
            <a:extLst>
              <a:ext uri="{FF2B5EF4-FFF2-40B4-BE49-F238E27FC236}">
                <a16:creationId xmlns:a16="http://schemas.microsoft.com/office/drawing/2014/main" id="{DE9C0387-F917-01D0-5D13-A76B03B71FC0}"/>
              </a:ext>
            </a:extLst>
          </p:cNvPr>
          <p:cNvPicPr>
            <a:picLocks noChangeAspect="1"/>
          </p:cNvPicPr>
          <p:nvPr userDrawn="1"/>
        </p:nvPicPr>
        <p:blipFill>
          <a:blip r:embed="rId86">
            <a:extLst>
              <a:ext uri="{28A0092B-C50C-407E-A947-70E740481C1C}">
                <a14:useLocalDpi xmlns:a14="http://schemas.microsoft.com/office/drawing/2010/main"/>
              </a:ext>
              <a:ext uri="{96DAC541-7B7A-43D3-8B79-37D633B846F1}">
                <asvg:svgBlip xmlns:asvg="http://schemas.microsoft.com/office/drawing/2016/SVG/main" r:embed="rId87"/>
              </a:ext>
            </a:extLst>
          </a:blip>
          <a:srcRect/>
          <a:stretch/>
        </p:blipFill>
        <p:spPr>
          <a:xfrm>
            <a:off x="3147748" y="5047777"/>
            <a:ext cx="468000" cy="468000"/>
          </a:xfrm>
          <a:prstGeom prst="rect">
            <a:avLst/>
          </a:prstGeom>
        </p:spPr>
      </p:pic>
      <p:pic>
        <p:nvPicPr>
          <p:cNvPr id="49" name="Graphic 48">
            <a:extLst>
              <a:ext uri="{FF2B5EF4-FFF2-40B4-BE49-F238E27FC236}">
                <a16:creationId xmlns:a16="http://schemas.microsoft.com/office/drawing/2014/main" id="{BD3BA595-EDFA-36C8-7289-03E84DB2F750}"/>
              </a:ext>
            </a:extLst>
          </p:cNvPr>
          <p:cNvPicPr>
            <a:picLocks noChangeAspect="1"/>
          </p:cNvPicPr>
          <p:nvPr userDrawn="1"/>
        </p:nvPicPr>
        <p:blipFill>
          <a:blip r:embed="rId88">
            <a:extLst>
              <a:ext uri="{28A0092B-C50C-407E-A947-70E740481C1C}">
                <a14:useLocalDpi xmlns:a14="http://schemas.microsoft.com/office/drawing/2010/main"/>
              </a:ext>
              <a:ext uri="{96DAC541-7B7A-43D3-8B79-37D633B846F1}">
                <asvg:svgBlip xmlns:asvg="http://schemas.microsoft.com/office/drawing/2016/SVG/main" r:embed="rId89"/>
              </a:ext>
            </a:extLst>
          </a:blip>
          <a:srcRect/>
          <a:stretch/>
        </p:blipFill>
        <p:spPr>
          <a:xfrm>
            <a:off x="7086183" y="5047777"/>
            <a:ext cx="468000" cy="468000"/>
          </a:xfrm>
          <a:prstGeom prst="rect">
            <a:avLst/>
          </a:prstGeom>
        </p:spPr>
      </p:pic>
      <p:pic>
        <p:nvPicPr>
          <p:cNvPr id="50" name="Graphic 49">
            <a:extLst>
              <a:ext uri="{FF2B5EF4-FFF2-40B4-BE49-F238E27FC236}">
                <a16:creationId xmlns:a16="http://schemas.microsoft.com/office/drawing/2014/main" id="{BA250598-070B-7729-AA5B-4D2AA8380B40}"/>
              </a:ext>
            </a:extLst>
          </p:cNvPr>
          <p:cNvPicPr>
            <a:picLocks noChangeAspect="1"/>
          </p:cNvPicPr>
          <p:nvPr userDrawn="1"/>
        </p:nvPicPr>
        <p:blipFill>
          <a:blip r:embed="rId90">
            <a:extLst>
              <a:ext uri="{28A0092B-C50C-407E-A947-70E740481C1C}">
                <a14:useLocalDpi xmlns:a14="http://schemas.microsoft.com/office/drawing/2010/main"/>
              </a:ext>
              <a:ext uri="{96DAC541-7B7A-43D3-8B79-37D633B846F1}">
                <asvg:svgBlip xmlns:asvg="http://schemas.microsoft.com/office/drawing/2016/SVG/main" r:embed="rId91"/>
              </a:ext>
            </a:extLst>
          </a:blip>
          <a:srcRect/>
          <a:stretch/>
        </p:blipFill>
        <p:spPr>
          <a:xfrm>
            <a:off x="6298496" y="5047777"/>
            <a:ext cx="468000" cy="468000"/>
          </a:xfrm>
          <a:prstGeom prst="rect">
            <a:avLst/>
          </a:prstGeom>
        </p:spPr>
      </p:pic>
      <p:pic>
        <p:nvPicPr>
          <p:cNvPr id="51" name="Picture 63">
            <a:extLst>
              <a:ext uri="{FF2B5EF4-FFF2-40B4-BE49-F238E27FC236}">
                <a16:creationId xmlns:a16="http://schemas.microsoft.com/office/drawing/2014/main" id="{05061BDB-DA77-2B10-0044-7D7EBFFB911D}"/>
              </a:ext>
            </a:extLst>
          </p:cNvPr>
          <p:cNvPicPr>
            <a:picLocks noChangeAspect="1"/>
          </p:cNvPicPr>
          <p:nvPr userDrawn="1"/>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rcRect/>
          <a:stretch/>
        </p:blipFill>
        <p:spPr>
          <a:xfrm>
            <a:off x="739978" y="4164729"/>
            <a:ext cx="468000" cy="468000"/>
          </a:xfrm>
          <a:prstGeom prst="rect">
            <a:avLst/>
          </a:prstGeom>
        </p:spPr>
      </p:pic>
      <p:pic>
        <p:nvPicPr>
          <p:cNvPr id="52" name="Graphic 51">
            <a:extLst>
              <a:ext uri="{FF2B5EF4-FFF2-40B4-BE49-F238E27FC236}">
                <a16:creationId xmlns:a16="http://schemas.microsoft.com/office/drawing/2014/main" id="{1E86ABFF-0E96-399D-5C79-C0408DB07E07}"/>
              </a:ext>
            </a:extLst>
          </p:cNvPr>
          <p:cNvPicPr>
            <a:picLocks noChangeAspect="1"/>
          </p:cNvPicPr>
          <p:nvPr userDrawn="1"/>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1521237" y="4164729"/>
            <a:ext cx="468000" cy="468000"/>
          </a:xfrm>
          <a:prstGeom prst="rect">
            <a:avLst/>
          </a:prstGeom>
        </p:spPr>
      </p:pic>
      <p:pic>
        <p:nvPicPr>
          <p:cNvPr id="53" name="Graphic 52">
            <a:extLst>
              <a:ext uri="{FF2B5EF4-FFF2-40B4-BE49-F238E27FC236}">
                <a16:creationId xmlns:a16="http://schemas.microsoft.com/office/drawing/2014/main" id="{97ED27CE-DDD7-A065-F258-408D9483E7F3}"/>
              </a:ext>
            </a:extLst>
          </p:cNvPr>
          <p:cNvPicPr>
            <a:picLocks noChangeAspect="1"/>
          </p:cNvPicPr>
          <p:nvPr userDrawn="1"/>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rcRect/>
          <a:stretch/>
        </p:blipFill>
        <p:spPr>
          <a:xfrm>
            <a:off x="9407484" y="5047777"/>
            <a:ext cx="468000" cy="468000"/>
          </a:xfrm>
          <a:prstGeom prst="rect">
            <a:avLst/>
          </a:prstGeom>
        </p:spPr>
      </p:pic>
      <p:pic>
        <p:nvPicPr>
          <p:cNvPr id="54" name="Graphic 53">
            <a:extLst>
              <a:ext uri="{FF2B5EF4-FFF2-40B4-BE49-F238E27FC236}">
                <a16:creationId xmlns:a16="http://schemas.microsoft.com/office/drawing/2014/main" id="{2261CC53-F796-F8D2-C262-6C858F0BA22B}"/>
              </a:ext>
            </a:extLst>
          </p:cNvPr>
          <p:cNvPicPr>
            <a:picLocks noChangeAspect="1"/>
          </p:cNvPicPr>
          <p:nvPr userDrawn="1"/>
        </p:nvPicPr>
        <p:blipFill>
          <a:blip r:embed="rId98">
            <a:extLst>
              <a:ext uri="{28A0092B-C50C-407E-A947-70E740481C1C}">
                <a14:useLocalDpi xmlns:a14="http://schemas.microsoft.com/office/drawing/2010/main"/>
              </a:ext>
              <a:ext uri="{96DAC541-7B7A-43D3-8B79-37D633B846F1}">
                <asvg:svgBlip xmlns:asvg="http://schemas.microsoft.com/office/drawing/2016/SVG/main" r:embed="rId99"/>
              </a:ext>
            </a:extLst>
          </a:blip>
          <a:srcRect/>
          <a:stretch/>
        </p:blipFill>
        <p:spPr>
          <a:xfrm>
            <a:off x="2302496" y="4164729"/>
            <a:ext cx="468000" cy="468000"/>
          </a:xfrm>
          <a:prstGeom prst="rect">
            <a:avLst/>
          </a:prstGeom>
        </p:spPr>
      </p:pic>
      <p:pic>
        <p:nvPicPr>
          <p:cNvPr id="55" name="Graphic 54">
            <a:extLst>
              <a:ext uri="{FF2B5EF4-FFF2-40B4-BE49-F238E27FC236}">
                <a16:creationId xmlns:a16="http://schemas.microsoft.com/office/drawing/2014/main" id="{EEB3E057-B3BD-F3A2-7161-6C043CE82966}"/>
              </a:ext>
            </a:extLst>
          </p:cNvPr>
          <p:cNvPicPr>
            <a:picLocks noChangeAspect="1"/>
          </p:cNvPicPr>
          <p:nvPr userDrawn="1"/>
        </p:nvPicPr>
        <p:blipFill>
          <a:blip r:embed="rId100">
            <a:extLst>
              <a:ext uri="{28A0092B-C50C-407E-A947-70E740481C1C}">
                <a14:useLocalDpi xmlns:a14="http://schemas.microsoft.com/office/drawing/2010/main"/>
              </a:ext>
              <a:ext uri="{96DAC541-7B7A-43D3-8B79-37D633B846F1}">
                <asvg:svgBlip xmlns:asvg="http://schemas.microsoft.com/office/drawing/2016/SVG/main" r:embed="rId101"/>
              </a:ext>
            </a:extLst>
          </a:blip>
          <a:srcRect/>
          <a:stretch/>
        </p:blipFill>
        <p:spPr>
          <a:xfrm>
            <a:off x="3083755" y="4164729"/>
            <a:ext cx="468000" cy="468000"/>
          </a:xfrm>
          <a:prstGeom prst="rect">
            <a:avLst/>
          </a:prstGeom>
        </p:spPr>
      </p:pic>
      <p:pic>
        <p:nvPicPr>
          <p:cNvPr id="56" name="Picture 34">
            <a:extLst>
              <a:ext uri="{FF2B5EF4-FFF2-40B4-BE49-F238E27FC236}">
                <a16:creationId xmlns:a16="http://schemas.microsoft.com/office/drawing/2014/main" id="{EB575F6A-906B-B28B-9638-ADFF14C7C4CA}"/>
              </a:ext>
            </a:extLst>
          </p:cNvPr>
          <p:cNvPicPr>
            <a:picLocks noChangeAspect="1"/>
          </p:cNvPicPr>
          <p:nvPr userDrawn="1"/>
        </p:nvPicPr>
        <p:blipFill>
          <a:blip r:embed="rId102">
            <a:extLst>
              <a:ext uri="{28A0092B-C50C-407E-A947-70E740481C1C}">
                <a14:useLocalDpi xmlns:a14="http://schemas.microsoft.com/office/drawing/2010/main"/>
              </a:ext>
              <a:ext uri="{96DAC541-7B7A-43D3-8B79-37D633B846F1}">
                <asvg:svgBlip xmlns:asvg="http://schemas.microsoft.com/office/drawing/2016/SVG/main" r:embed="rId103"/>
              </a:ext>
            </a:extLst>
          </a:blip>
          <a:srcRect/>
          <a:stretch/>
        </p:blipFill>
        <p:spPr>
          <a:xfrm>
            <a:off x="5499532" y="4164729"/>
            <a:ext cx="468000" cy="468000"/>
          </a:xfrm>
          <a:prstGeom prst="rect">
            <a:avLst/>
          </a:prstGeom>
        </p:spPr>
      </p:pic>
      <p:pic>
        <p:nvPicPr>
          <p:cNvPr id="57" name="Picture 64">
            <a:extLst>
              <a:ext uri="{FF2B5EF4-FFF2-40B4-BE49-F238E27FC236}">
                <a16:creationId xmlns:a16="http://schemas.microsoft.com/office/drawing/2014/main" id="{E7039BB3-FCB9-47C7-FCD5-BBB0BB64BD8D}"/>
              </a:ext>
            </a:extLst>
          </p:cNvPr>
          <p:cNvPicPr>
            <a:picLocks noChangeAspect="1"/>
          </p:cNvPicPr>
          <p:nvPr userDrawn="1"/>
        </p:nvPicPr>
        <p:blipFill>
          <a:blip r:embed="rId104">
            <a:extLst>
              <a:ext uri="{28A0092B-C50C-407E-A947-70E740481C1C}">
                <a14:useLocalDpi xmlns:a14="http://schemas.microsoft.com/office/drawing/2010/main" val="0"/>
              </a:ext>
              <a:ext uri="{96DAC541-7B7A-43D3-8B79-37D633B846F1}">
                <asvg:svgBlip xmlns:asvg="http://schemas.microsoft.com/office/drawing/2016/SVG/main" r:embed="rId105"/>
              </a:ext>
            </a:extLst>
          </a:blip>
          <a:srcRect/>
          <a:stretch/>
        </p:blipFill>
        <p:spPr>
          <a:xfrm>
            <a:off x="3865014" y="4107324"/>
            <a:ext cx="540000" cy="525405"/>
          </a:xfrm>
          <a:prstGeom prst="rect">
            <a:avLst/>
          </a:prstGeom>
        </p:spPr>
      </p:pic>
      <p:pic>
        <p:nvPicPr>
          <p:cNvPr id="58" name="Graphic 57">
            <a:extLst>
              <a:ext uri="{FF2B5EF4-FFF2-40B4-BE49-F238E27FC236}">
                <a16:creationId xmlns:a16="http://schemas.microsoft.com/office/drawing/2014/main" id="{68BBBFD9-2D55-447B-6949-1845121E66DD}"/>
              </a:ext>
            </a:extLst>
          </p:cNvPr>
          <p:cNvPicPr>
            <a:picLocks noChangeAspect="1"/>
          </p:cNvPicPr>
          <p:nvPr userDrawn="1"/>
        </p:nvPicPr>
        <p:blipFill>
          <a:blip r:embed="rId106">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4718273" y="4164729"/>
            <a:ext cx="468000" cy="468000"/>
          </a:xfrm>
          <a:prstGeom prst="rect">
            <a:avLst/>
          </a:prstGeom>
        </p:spPr>
      </p:pic>
      <p:pic>
        <p:nvPicPr>
          <p:cNvPr id="59" name="Graphic 58">
            <a:extLst>
              <a:ext uri="{FF2B5EF4-FFF2-40B4-BE49-F238E27FC236}">
                <a16:creationId xmlns:a16="http://schemas.microsoft.com/office/drawing/2014/main" id="{2BDBB6C6-6458-82FA-4C6B-4D1038A2EB2F}"/>
              </a:ext>
            </a:extLst>
          </p:cNvPr>
          <p:cNvPicPr>
            <a:picLocks noChangeAspect="1"/>
          </p:cNvPicPr>
          <p:nvPr userDrawn="1"/>
        </p:nvPicPr>
        <p:blipFill>
          <a:blip r:embed="rId108">
            <a:extLst>
              <a:ext uri="{28A0092B-C50C-407E-A947-70E740481C1C}">
                <a14:useLocalDpi xmlns:a14="http://schemas.microsoft.com/office/drawing/2010/main"/>
              </a:ext>
              <a:ext uri="{96DAC541-7B7A-43D3-8B79-37D633B846F1}">
                <asvg:svgBlip xmlns:asvg="http://schemas.microsoft.com/office/drawing/2016/SVG/main" r:embed="rId109"/>
              </a:ext>
            </a:extLst>
          </a:blip>
          <a:srcRect/>
          <a:stretch/>
        </p:blipFill>
        <p:spPr>
          <a:xfrm>
            <a:off x="6280791" y="4164729"/>
            <a:ext cx="468000" cy="468000"/>
          </a:xfrm>
          <a:prstGeom prst="rect">
            <a:avLst/>
          </a:prstGeom>
        </p:spPr>
      </p:pic>
      <p:pic>
        <p:nvPicPr>
          <p:cNvPr id="60" name="Graphic 59">
            <a:extLst>
              <a:ext uri="{FF2B5EF4-FFF2-40B4-BE49-F238E27FC236}">
                <a16:creationId xmlns:a16="http://schemas.microsoft.com/office/drawing/2014/main" id="{78074D34-8042-EF17-9C0C-39938D144E80}"/>
              </a:ext>
            </a:extLst>
          </p:cNvPr>
          <p:cNvPicPr>
            <a:picLocks noChangeAspect="1"/>
          </p:cNvPicPr>
          <p:nvPr userDrawn="1"/>
        </p:nvPicPr>
        <p:blipFill>
          <a:blip r:embed="rId110">
            <a:extLst>
              <a:ext uri="{28A0092B-C50C-407E-A947-70E740481C1C}">
                <a14:useLocalDpi xmlns:a14="http://schemas.microsoft.com/office/drawing/2010/main"/>
              </a:ext>
              <a:ext uri="{96DAC541-7B7A-43D3-8B79-37D633B846F1}">
                <asvg:svgBlip xmlns:asvg="http://schemas.microsoft.com/office/drawing/2016/SVG/main" r:embed="rId111"/>
              </a:ext>
            </a:extLst>
          </a:blip>
          <a:srcRect/>
          <a:stretch/>
        </p:blipFill>
        <p:spPr>
          <a:xfrm>
            <a:off x="7843309" y="4164729"/>
            <a:ext cx="468000" cy="468000"/>
          </a:xfrm>
          <a:prstGeom prst="rect">
            <a:avLst/>
          </a:prstGeom>
        </p:spPr>
      </p:pic>
      <p:pic>
        <p:nvPicPr>
          <p:cNvPr id="61" name="Picture 20">
            <a:extLst>
              <a:ext uri="{FF2B5EF4-FFF2-40B4-BE49-F238E27FC236}">
                <a16:creationId xmlns:a16="http://schemas.microsoft.com/office/drawing/2014/main" id="{C0CEC3FB-A3A6-03BE-ABAC-0EA2E3D90B20}"/>
              </a:ext>
            </a:extLst>
          </p:cNvPr>
          <p:cNvPicPr>
            <a:picLocks noChangeAspect="1"/>
          </p:cNvPicPr>
          <p:nvPr userDrawn="1"/>
        </p:nvPicPr>
        <p:blipFill>
          <a:blip r:embed="rId112">
            <a:extLst>
              <a:ext uri="{28A0092B-C50C-407E-A947-70E740481C1C}">
                <a14:useLocalDpi xmlns:a14="http://schemas.microsoft.com/office/drawing/2010/main" val="0"/>
              </a:ext>
              <a:ext uri="{96DAC541-7B7A-43D3-8B79-37D633B846F1}">
                <asvg:svgBlip xmlns:asvg="http://schemas.microsoft.com/office/drawing/2016/SVG/main" r:embed="rId113"/>
              </a:ext>
            </a:extLst>
          </a:blip>
          <a:srcRect/>
          <a:stretch/>
        </p:blipFill>
        <p:spPr>
          <a:xfrm>
            <a:off x="7062050" y="4164729"/>
            <a:ext cx="468000" cy="468000"/>
          </a:xfrm>
          <a:prstGeom prst="rect">
            <a:avLst/>
          </a:prstGeom>
        </p:spPr>
      </p:pic>
      <p:sp>
        <p:nvSpPr>
          <p:cNvPr id="62" name="Move_E7C2">
            <a:extLst>
              <a:ext uri="{FF2B5EF4-FFF2-40B4-BE49-F238E27FC236}">
                <a16:creationId xmlns:a16="http://schemas.microsoft.com/office/drawing/2014/main" id="{FAAC8899-B111-1786-5A1E-997DEF6B9DDB}"/>
              </a:ext>
            </a:extLst>
          </p:cNvPr>
          <p:cNvSpPr>
            <a:spLocks noChangeAspect="1" noEditPoints="1"/>
          </p:cNvSpPr>
          <p:nvPr userDrawn="1"/>
        </p:nvSpPr>
        <p:spPr bwMode="auto">
          <a:xfrm>
            <a:off x="8624568" y="4164729"/>
            <a:ext cx="467884" cy="468000"/>
          </a:xfrm>
          <a:custGeom>
            <a:avLst/>
            <a:gdLst>
              <a:gd name="T0" fmla="*/ 736 w 3999"/>
              <a:gd name="T1" fmla="*/ 2737 h 4000"/>
              <a:gd name="T2" fmla="*/ 0 w 3999"/>
              <a:gd name="T3" fmla="*/ 2001 h 4000"/>
              <a:gd name="T4" fmla="*/ 736 w 3999"/>
              <a:gd name="T5" fmla="*/ 1264 h 4000"/>
              <a:gd name="T6" fmla="*/ 86 w 3999"/>
              <a:gd name="T7" fmla="*/ 2001 h 4000"/>
              <a:gd name="T8" fmla="*/ 1264 w 3999"/>
              <a:gd name="T9" fmla="*/ 2001 h 4000"/>
              <a:gd name="T10" fmla="*/ 1264 w 3999"/>
              <a:gd name="T11" fmla="*/ 3265 h 4000"/>
              <a:gd name="T12" fmla="*/ 2000 w 3999"/>
              <a:gd name="T13" fmla="*/ 4000 h 4000"/>
              <a:gd name="T14" fmla="*/ 2735 w 3999"/>
              <a:gd name="T15" fmla="*/ 3265 h 4000"/>
              <a:gd name="T16" fmla="*/ 2000 w 3999"/>
              <a:gd name="T17" fmla="*/ 3915 h 4000"/>
              <a:gd name="T18" fmla="*/ 2000 w 3999"/>
              <a:gd name="T19" fmla="*/ 2737 h 4000"/>
              <a:gd name="T20" fmla="*/ 3264 w 3999"/>
              <a:gd name="T21" fmla="*/ 2737 h 4000"/>
              <a:gd name="T22" fmla="*/ 3999 w 3999"/>
              <a:gd name="T23" fmla="*/ 2001 h 4000"/>
              <a:gd name="T24" fmla="*/ 3264 w 3999"/>
              <a:gd name="T25" fmla="*/ 1264 h 4000"/>
              <a:gd name="T26" fmla="*/ 3913 w 3999"/>
              <a:gd name="T27" fmla="*/ 2001 h 4000"/>
              <a:gd name="T28" fmla="*/ 2735 w 3999"/>
              <a:gd name="T29" fmla="*/ 2001 h 4000"/>
              <a:gd name="T30" fmla="*/ 2735 w 3999"/>
              <a:gd name="T31" fmla="*/ 736 h 4000"/>
              <a:gd name="T32" fmla="*/ 2000 w 3999"/>
              <a:gd name="T33" fmla="*/ 0 h 4000"/>
              <a:gd name="T34" fmla="*/ 1264 w 3999"/>
              <a:gd name="T35" fmla="*/ 736 h 4000"/>
              <a:gd name="T36" fmla="*/ 2000 w 3999"/>
              <a:gd name="T37" fmla="*/ 86 h 4000"/>
              <a:gd name="T38" fmla="*/ 2000 w 3999"/>
              <a:gd name="T39" fmla="*/ 1264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99" h="4000">
                <a:moveTo>
                  <a:pt x="736" y="2737"/>
                </a:moveTo>
                <a:lnTo>
                  <a:pt x="0" y="2001"/>
                </a:lnTo>
                <a:lnTo>
                  <a:pt x="736" y="1264"/>
                </a:lnTo>
                <a:moveTo>
                  <a:pt x="86" y="2001"/>
                </a:moveTo>
                <a:lnTo>
                  <a:pt x="1264" y="2001"/>
                </a:lnTo>
                <a:moveTo>
                  <a:pt x="1264" y="3265"/>
                </a:moveTo>
                <a:lnTo>
                  <a:pt x="2000" y="4000"/>
                </a:lnTo>
                <a:lnTo>
                  <a:pt x="2735" y="3265"/>
                </a:lnTo>
                <a:moveTo>
                  <a:pt x="2000" y="3915"/>
                </a:moveTo>
                <a:lnTo>
                  <a:pt x="2000" y="2737"/>
                </a:lnTo>
                <a:moveTo>
                  <a:pt x="3264" y="2737"/>
                </a:moveTo>
                <a:lnTo>
                  <a:pt x="3999" y="2001"/>
                </a:lnTo>
                <a:lnTo>
                  <a:pt x="3264" y="1264"/>
                </a:lnTo>
                <a:moveTo>
                  <a:pt x="3913" y="2001"/>
                </a:moveTo>
                <a:lnTo>
                  <a:pt x="2735" y="2001"/>
                </a:lnTo>
                <a:moveTo>
                  <a:pt x="2735" y="736"/>
                </a:moveTo>
                <a:lnTo>
                  <a:pt x="2000" y="0"/>
                </a:lnTo>
                <a:lnTo>
                  <a:pt x="1264" y="736"/>
                </a:lnTo>
                <a:moveTo>
                  <a:pt x="2000" y="86"/>
                </a:moveTo>
                <a:lnTo>
                  <a:pt x="2000" y="1264"/>
                </a:lnTo>
              </a:path>
            </a:pathLst>
          </a:custGeom>
          <a:noFill/>
          <a:ln w="19050" cap="sq">
            <a:solidFill>
              <a:srgbClr val="F7652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gradFill>
                <a:gsLst>
                  <a:gs pos="0">
                    <a:srgbClr val="505050"/>
                  </a:gs>
                  <a:gs pos="100000">
                    <a:srgbClr val="505050"/>
                  </a:gs>
                </a:gsLst>
                <a:lin ang="5400000" scaled="1"/>
              </a:gra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63" name="Picture 19">
            <a:extLst>
              <a:ext uri="{FF2B5EF4-FFF2-40B4-BE49-F238E27FC236}">
                <a16:creationId xmlns:a16="http://schemas.microsoft.com/office/drawing/2014/main" id="{20E5A48F-C95D-F76D-B4FA-FB5725CCB50A}"/>
              </a:ext>
            </a:extLst>
          </p:cNvPr>
          <p:cNvPicPr>
            <a:picLocks noChangeAspect="1"/>
          </p:cNvPicPr>
          <p:nvPr userDrawn="1"/>
        </p:nvPicPr>
        <p:blipFill>
          <a:blip r:embed="rId114">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10186970" y="4164729"/>
            <a:ext cx="468000" cy="468000"/>
          </a:xfrm>
          <a:prstGeom prst="rect">
            <a:avLst/>
          </a:prstGeom>
        </p:spPr>
      </p:pic>
      <p:pic>
        <p:nvPicPr>
          <p:cNvPr id="64" name="Picture 36">
            <a:extLst>
              <a:ext uri="{FF2B5EF4-FFF2-40B4-BE49-F238E27FC236}">
                <a16:creationId xmlns:a16="http://schemas.microsoft.com/office/drawing/2014/main" id="{0C2D2D80-8B19-ACED-B303-D1ED4869F986}"/>
              </a:ext>
            </a:extLst>
          </p:cNvPr>
          <p:cNvPicPr>
            <a:picLocks noChangeAspect="1"/>
          </p:cNvPicPr>
          <p:nvPr userDrawn="1"/>
        </p:nvPicPr>
        <p:blipFill>
          <a:blip r:embed="rId116">
            <a:extLst>
              <a:ext uri="{28A0092B-C50C-407E-A947-70E740481C1C}">
                <a14:useLocalDpi xmlns:a14="http://schemas.microsoft.com/office/drawing/2010/main"/>
              </a:ext>
              <a:ext uri="{96DAC541-7B7A-43D3-8B79-37D633B846F1}">
                <asvg:svgBlip xmlns:asvg="http://schemas.microsoft.com/office/drawing/2016/SVG/main" r:embed="rId117"/>
              </a:ext>
            </a:extLst>
          </a:blip>
          <a:srcRect/>
          <a:stretch/>
        </p:blipFill>
        <p:spPr>
          <a:xfrm>
            <a:off x="9405711" y="4164729"/>
            <a:ext cx="468000" cy="468000"/>
          </a:xfrm>
          <a:prstGeom prst="rect">
            <a:avLst/>
          </a:prstGeom>
        </p:spPr>
      </p:pic>
      <p:pic>
        <p:nvPicPr>
          <p:cNvPr id="65" name="Graphic 64">
            <a:extLst>
              <a:ext uri="{FF2B5EF4-FFF2-40B4-BE49-F238E27FC236}">
                <a16:creationId xmlns:a16="http://schemas.microsoft.com/office/drawing/2014/main" id="{9394417F-3E76-0774-58A4-8E7847101BA3}"/>
              </a:ext>
            </a:extLst>
          </p:cNvPr>
          <p:cNvPicPr>
            <a:picLocks noChangeAspect="1"/>
          </p:cNvPicPr>
          <p:nvPr userDrawn="1"/>
        </p:nvPicPr>
        <p:blipFill>
          <a:blip r:embed="rId118">
            <a:extLst>
              <a:ext uri="{28A0092B-C50C-407E-A947-70E740481C1C}">
                <a14:useLocalDpi xmlns:a14="http://schemas.microsoft.com/office/drawing/2010/main" val="0"/>
              </a:ext>
              <a:ext uri="{96DAC541-7B7A-43D3-8B79-37D633B846F1}">
                <asvg:svgBlip xmlns:asvg="http://schemas.microsoft.com/office/drawing/2016/SVG/main" r:embed="rId119"/>
              </a:ext>
            </a:extLst>
          </a:blip>
          <a:srcRect/>
          <a:stretch/>
        </p:blipFill>
        <p:spPr>
          <a:xfrm>
            <a:off x="10195171" y="5047777"/>
            <a:ext cx="468000" cy="468000"/>
          </a:xfrm>
          <a:prstGeom prst="rect">
            <a:avLst/>
          </a:prstGeom>
        </p:spPr>
      </p:pic>
      <p:pic>
        <p:nvPicPr>
          <p:cNvPr id="66" name="Graphic 65">
            <a:extLst>
              <a:ext uri="{FF2B5EF4-FFF2-40B4-BE49-F238E27FC236}">
                <a16:creationId xmlns:a16="http://schemas.microsoft.com/office/drawing/2014/main" id="{BB244944-67C0-4823-5ED3-57C68798B172}"/>
              </a:ext>
            </a:extLst>
          </p:cNvPr>
          <p:cNvPicPr>
            <a:picLocks noChangeAspect="1"/>
          </p:cNvPicPr>
          <p:nvPr userDrawn="1"/>
        </p:nvPicPr>
        <p:blipFill>
          <a:blip r:embed="rId120">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7822396" y="1513848"/>
            <a:ext cx="468000" cy="468000"/>
          </a:xfrm>
          <a:prstGeom prst="rect">
            <a:avLst/>
          </a:prstGeom>
        </p:spPr>
      </p:pic>
      <p:pic>
        <p:nvPicPr>
          <p:cNvPr id="67" name="Graphic 66">
            <a:extLst>
              <a:ext uri="{FF2B5EF4-FFF2-40B4-BE49-F238E27FC236}">
                <a16:creationId xmlns:a16="http://schemas.microsoft.com/office/drawing/2014/main" id="{F6668952-DAD3-0AA6-0544-45CABBF41B33}"/>
              </a:ext>
            </a:extLst>
          </p:cNvPr>
          <p:cNvPicPr>
            <a:picLocks noChangeAspect="1"/>
          </p:cNvPicPr>
          <p:nvPr userDrawn="1"/>
        </p:nvPicPr>
        <p:blipFill>
          <a:blip r:embed="rId122">
            <a:extLst>
              <a:ext uri="{28A0092B-C50C-407E-A947-70E740481C1C}">
                <a14:useLocalDpi xmlns:a14="http://schemas.microsoft.com/office/drawing/2010/main"/>
              </a:ext>
              <a:ext uri="{96DAC541-7B7A-43D3-8B79-37D633B846F1}">
                <asvg:svgBlip xmlns:asvg="http://schemas.microsoft.com/office/drawing/2016/SVG/main" r:embed="rId123"/>
              </a:ext>
            </a:extLst>
          </a:blip>
          <a:stretch>
            <a:fillRect/>
          </a:stretch>
        </p:blipFill>
        <p:spPr>
          <a:xfrm>
            <a:off x="9390714" y="1513848"/>
            <a:ext cx="468000" cy="468000"/>
          </a:xfrm>
          <a:prstGeom prst="rect">
            <a:avLst/>
          </a:prstGeom>
        </p:spPr>
      </p:pic>
      <p:pic>
        <p:nvPicPr>
          <p:cNvPr id="68" name="Graphic 67">
            <a:extLst>
              <a:ext uri="{FF2B5EF4-FFF2-40B4-BE49-F238E27FC236}">
                <a16:creationId xmlns:a16="http://schemas.microsoft.com/office/drawing/2014/main" id="{F5E2D609-A877-7CEE-1656-0A86FAB7CF0F}"/>
              </a:ext>
            </a:extLst>
          </p:cNvPr>
          <p:cNvPicPr>
            <a:picLocks noChangeAspect="1"/>
          </p:cNvPicPr>
          <p:nvPr userDrawn="1"/>
        </p:nvPicPr>
        <p:blipFill>
          <a:blip r:embed="rId124">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10174873" y="1513848"/>
            <a:ext cx="468000" cy="468000"/>
          </a:xfrm>
          <a:prstGeom prst="rect">
            <a:avLst/>
          </a:prstGeom>
        </p:spPr>
      </p:pic>
      <p:sp>
        <p:nvSpPr>
          <p:cNvPr id="69" name="speedometer_2">
            <a:extLst>
              <a:ext uri="{FF2B5EF4-FFF2-40B4-BE49-F238E27FC236}">
                <a16:creationId xmlns:a16="http://schemas.microsoft.com/office/drawing/2014/main" id="{EA34ACBB-23D0-EAB4-A401-D0EC9B764775}"/>
              </a:ext>
            </a:extLst>
          </p:cNvPr>
          <p:cNvSpPr>
            <a:spLocks noChangeAspect="1" noEditPoints="1"/>
          </p:cNvSpPr>
          <p:nvPr userDrawn="1"/>
        </p:nvSpPr>
        <p:spPr bwMode="auto">
          <a:xfrm>
            <a:off x="8606555" y="1513848"/>
            <a:ext cx="468000" cy="468000"/>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9050" cap="sq">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09771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5 icons slide - orange">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9FD11A2-62D6-1C83-A04D-D69D63C394F3}"/>
              </a:ext>
            </a:extLst>
          </p:cNvPr>
          <p:cNvSpPr txBox="1">
            <a:spLocks/>
          </p:cNvSpPr>
          <p:nvPr userDrawn="1"/>
        </p:nvSpPr>
        <p:spPr>
          <a:xfrm>
            <a:off x="648000" y="647135"/>
            <a:ext cx="10896000" cy="42473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entury Gothic"/>
                <a:ea typeface="+mj-ea"/>
                <a:cs typeface="+mj-cs"/>
              </a:rPr>
              <a:t>ORANGE ICONS 2</a:t>
            </a:r>
          </a:p>
        </p:txBody>
      </p:sp>
      <p:pic>
        <p:nvPicPr>
          <p:cNvPr id="2" name="Picture 20">
            <a:extLst>
              <a:ext uri="{FF2B5EF4-FFF2-40B4-BE49-F238E27FC236}">
                <a16:creationId xmlns:a16="http://schemas.microsoft.com/office/drawing/2014/main" id="{859FCFD7-4E9E-A000-CDA3-417A7880EC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844368" y="1513848"/>
            <a:ext cx="468000" cy="468000"/>
          </a:xfrm>
          <a:prstGeom prst="rect">
            <a:avLst/>
          </a:prstGeom>
        </p:spPr>
      </p:pic>
      <p:pic>
        <p:nvPicPr>
          <p:cNvPr id="3" name="Picture 64">
            <a:extLst>
              <a:ext uri="{FF2B5EF4-FFF2-40B4-BE49-F238E27FC236}">
                <a16:creationId xmlns:a16="http://schemas.microsoft.com/office/drawing/2014/main" id="{76DF764A-74BA-137D-6F65-4ECAAC796C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154966" y="1513848"/>
            <a:ext cx="468000" cy="468000"/>
          </a:xfrm>
          <a:prstGeom prst="rect">
            <a:avLst/>
          </a:prstGeom>
        </p:spPr>
      </p:pic>
      <p:pic>
        <p:nvPicPr>
          <p:cNvPr id="4" name="Picture 23">
            <a:extLst>
              <a:ext uri="{FF2B5EF4-FFF2-40B4-BE49-F238E27FC236}">
                <a16:creationId xmlns:a16="http://schemas.microsoft.com/office/drawing/2014/main" id="{90452D84-CAD9-C946-2369-631546D9D1A6}"/>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373399" y="1513848"/>
            <a:ext cx="468000" cy="468000"/>
          </a:xfrm>
          <a:prstGeom prst="rect">
            <a:avLst/>
          </a:prstGeom>
        </p:spPr>
      </p:pic>
      <p:pic>
        <p:nvPicPr>
          <p:cNvPr id="5" name="Graphic 4">
            <a:extLst>
              <a:ext uri="{FF2B5EF4-FFF2-40B4-BE49-F238E27FC236}">
                <a16:creationId xmlns:a16="http://schemas.microsoft.com/office/drawing/2014/main" id="{CE620864-AE94-1ADB-2FE3-3328B3BB4103}"/>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625935" y="1513848"/>
            <a:ext cx="468000" cy="468000"/>
          </a:xfrm>
          <a:prstGeom prst="rect">
            <a:avLst/>
          </a:prstGeom>
        </p:spPr>
      </p:pic>
      <p:pic>
        <p:nvPicPr>
          <p:cNvPr id="6" name="Graphic 5">
            <a:extLst>
              <a:ext uri="{FF2B5EF4-FFF2-40B4-BE49-F238E27FC236}">
                <a16:creationId xmlns:a16="http://schemas.microsoft.com/office/drawing/2014/main" id="{6441B52F-093B-B739-8BEE-6FB6B762F78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91832" y="1513848"/>
            <a:ext cx="468000" cy="468000"/>
          </a:xfrm>
          <a:prstGeom prst="rect">
            <a:avLst/>
          </a:prstGeom>
        </p:spPr>
      </p:pic>
      <p:pic>
        <p:nvPicPr>
          <p:cNvPr id="8" name="Graphic 7">
            <a:extLst>
              <a:ext uri="{FF2B5EF4-FFF2-40B4-BE49-F238E27FC236}">
                <a16:creationId xmlns:a16="http://schemas.microsoft.com/office/drawing/2014/main" id="{17FA09CE-36E9-5D93-53AF-719EB95DCC57}"/>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10265" y="1513848"/>
            <a:ext cx="468000" cy="468000"/>
          </a:xfrm>
          <a:prstGeom prst="rect">
            <a:avLst/>
          </a:prstGeom>
        </p:spPr>
      </p:pic>
      <p:pic>
        <p:nvPicPr>
          <p:cNvPr id="9" name="Graphic 8">
            <a:extLst>
              <a:ext uri="{FF2B5EF4-FFF2-40B4-BE49-F238E27FC236}">
                <a16:creationId xmlns:a16="http://schemas.microsoft.com/office/drawing/2014/main" id="{5AA7B87A-99A3-35D8-B596-1AC23661CCEC}"/>
              </a:ext>
            </a:extLst>
          </p:cNvPr>
          <p:cNvPicPr>
            <a:picLocks noChangeAspect="1"/>
          </p:cNvPicPr>
          <p:nvPr userDrawn="1"/>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5499667" y="1513848"/>
            <a:ext cx="468000" cy="468000"/>
          </a:xfrm>
          <a:prstGeom prst="rect">
            <a:avLst/>
          </a:prstGeom>
        </p:spPr>
      </p:pic>
      <p:pic>
        <p:nvPicPr>
          <p:cNvPr id="10" name="Picture 19">
            <a:extLst>
              <a:ext uri="{FF2B5EF4-FFF2-40B4-BE49-F238E27FC236}">
                <a16:creationId xmlns:a16="http://schemas.microsoft.com/office/drawing/2014/main" id="{11D47060-04C1-0C50-0C79-B947B67BC1EC}"/>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186664" y="1513848"/>
            <a:ext cx="468000" cy="468000"/>
          </a:xfrm>
          <a:prstGeom prst="rect">
            <a:avLst/>
          </a:prstGeom>
        </p:spPr>
      </p:pic>
      <p:pic>
        <p:nvPicPr>
          <p:cNvPr id="11" name="Graphic 10">
            <a:extLst>
              <a:ext uri="{FF2B5EF4-FFF2-40B4-BE49-F238E27FC236}">
                <a16:creationId xmlns:a16="http://schemas.microsoft.com/office/drawing/2014/main" id="{042FB4BD-E4A9-4828-4841-B32EBF5A0B4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3936533" y="1513848"/>
            <a:ext cx="468000" cy="468000"/>
          </a:xfrm>
          <a:prstGeom prst="rect">
            <a:avLst/>
          </a:prstGeom>
        </p:spPr>
      </p:pic>
      <p:pic>
        <p:nvPicPr>
          <p:cNvPr id="12" name="Graphic 11">
            <a:extLst>
              <a:ext uri="{FF2B5EF4-FFF2-40B4-BE49-F238E27FC236}">
                <a16:creationId xmlns:a16="http://schemas.microsoft.com/office/drawing/2014/main" id="{792311FD-D612-ACB7-B479-63758FB835BF}"/>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6281234" y="1513848"/>
            <a:ext cx="468000" cy="468000"/>
          </a:xfrm>
          <a:prstGeom prst="rect">
            <a:avLst/>
          </a:prstGeom>
        </p:spPr>
      </p:pic>
      <p:pic>
        <p:nvPicPr>
          <p:cNvPr id="13" name="Graphic 12">
            <a:extLst>
              <a:ext uri="{FF2B5EF4-FFF2-40B4-BE49-F238E27FC236}">
                <a16:creationId xmlns:a16="http://schemas.microsoft.com/office/drawing/2014/main" id="{10E27841-05ED-6401-1411-D81C3293BE60}"/>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4718100" y="1513848"/>
            <a:ext cx="468000" cy="468000"/>
          </a:xfrm>
          <a:prstGeom prst="rect">
            <a:avLst/>
          </a:prstGeom>
        </p:spPr>
      </p:pic>
      <p:pic>
        <p:nvPicPr>
          <p:cNvPr id="14" name="Graphic 13">
            <a:extLst>
              <a:ext uri="{FF2B5EF4-FFF2-40B4-BE49-F238E27FC236}">
                <a16:creationId xmlns:a16="http://schemas.microsoft.com/office/drawing/2014/main" id="{20EE0999-D004-E3CC-09EF-0B8B3E5185AF}"/>
              </a:ext>
            </a:extLst>
          </p:cNvPr>
          <p:cNvPicPr>
            <a:picLocks noChangeAspect="1"/>
          </p:cNvPicPr>
          <p:nvPr userDrawn="1"/>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154966" y="2284638"/>
            <a:ext cx="468000" cy="468000"/>
          </a:xfrm>
          <a:prstGeom prst="rect">
            <a:avLst/>
          </a:prstGeom>
        </p:spPr>
      </p:pic>
      <p:pic>
        <p:nvPicPr>
          <p:cNvPr id="15" name="Graphic 14">
            <a:extLst>
              <a:ext uri="{FF2B5EF4-FFF2-40B4-BE49-F238E27FC236}">
                <a16:creationId xmlns:a16="http://schemas.microsoft.com/office/drawing/2014/main" id="{59281F7F-9A73-D615-9819-E45877D26489}"/>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810265" y="2284638"/>
            <a:ext cx="468000" cy="468000"/>
          </a:xfrm>
          <a:prstGeom prst="rect">
            <a:avLst/>
          </a:prstGeom>
        </p:spPr>
      </p:pic>
      <p:pic>
        <p:nvPicPr>
          <p:cNvPr id="16" name="Graphic 15">
            <a:extLst>
              <a:ext uri="{FF2B5EF4-FFF2-40B4-BE49-F238E27FC236}">
                <a16:creationId xmlns:a16="http://schemas.microsoft.com/office/drawing/2014/main" id="{230E3848-C2A4-3AB5-4A5B-861AF370949C}"/>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62801" y="1513848"/>
            <a:ext cx="468000" cy="468000"/>
          </a:xfrm>
          <a:prstGeom prst="rect">
            <a:avLst/>
          </a:prstGeom>
        </p:spPr>
      </p:pic>
      <p:pic>
        <p:nvPicPr>
          <p:cNvPr id="17" name="Graphic 16" descr="Head with Gears">
            <a:extLst>
              <a:ext uri="{FF2B5EF4-FFF2-40B4-BE49-F238E27FC236}">
                <a16:creationId xmlns:a16="http://schemas.microsoft.com/office/drawing/2014/main" id="{E44DDA68-F294-1D91-6773-9CA4427C983C}"/>
              </a:ext>
            </a:extLst>
          </p:cNvPr>
          <p:cNvPicPr>
            <a:picLocks noChangeAspect="1"/>
          </p:cNvPicPr>
          <p:nvPr userDrawn="1"/>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07502" y="1513848"/>
            <a:ext cx="465595" cy="468000"/>
          </a:xfrm>
          <a:prstGeom prst="rect">
            <a:avLst/>
          </a:prstGeom>
        </p:spPr>
      </p:pic>
      <p:pic>
        <p:nvPicPr>
          <p:cNvPr id="18" name="Picture 18">
            <a:extLst>
              <a:ext uri="{FF2B5EF4-FFF2-40B4-BE49-F238E27FC236}">
                <a16:creationId xmlns:a16="http://schemas.microsoft.com/office/drawing/2014/main" id="{94E074CD-E381-082B-FB43-76C9F44A2F82}"/>
              </a:ext>
            </a:extLst>
          </p:cNvPr>
          <p:cNvPicPr>
            <a:picLocks noChangeAspect="1"/>
          </p:cNvPicPr>
          <p:nvPr userDrawn="1"/>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rcRect/>
          <a:stretch/>
        </p:blipFill>
        <p:spPr>
          <a:xfrm>
            <a:off x="2373399" y="2284638"/>
            <a:ext cx="468000" cy="468000"/>
          </a:xfrm>
          <a:prstGeom prst="rect">
            <a:avLst/>
          </a:prstGeom>
        </p:spPr>
      </p:pic>
      <p:pic>
        <p:nvPicPr>
          <p:cNvPr id="19" name="Picture 62">
            <a:extLst>
              <a:ext uri="{FF2B5EF4-FFF2-40B4-BE49-F238E27FC236}">
                <a16:creationId xmlns:a16="http://schemas.microsoft.com/office/drawing/2014/main" id="{3669EA98-5463-4A1D-4531-C135CDF3AB8F}"/>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591832" y="2284638"/>
            <a:ext cx="468000" cy="468000"/>
          </a:xfrm>
          <a:prstGeom prst="rect">
            <a:avLst/>
          </a:prstGeom>
        </p:spPr>
      </p:pic>
      <p:pic>
        <p:nvPicPr>
          <p:cNvPr id="20" name="Graphic 19">
            <a:extLst>
              <a:ext uri="{FF2B5EF4-FFF2-40B4-BE49-F238E27FC236}">
                <a16:creationId xmlns:a16="http://schemas.microsoft.com/office/drawing/2014/main" id="{601295F4-E00B-8C43-40EA-8C405DDF4BC5}"/>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36533" y="2284638"/>
            <a:ext cx="468000" cy="468000"/>
          </a:xfrm>
          <a:prstGeom prst="rect">
            <a:avLst/>
          </a:prstGeom>
        </p:spPr>
      </p:pic>
      <p:pic>
        <p:nvPicPr>
          <p:cNvPr id="21" name="Graphic 20">
            <a:extLst>
              <a:ext uri="{FF2B5EF4-FFF2-40B4-BE49-F238E27FC236}">
                <a16:creationId xmlns:a16="http://schemas.microsoft.com/office/drawing/2014/main" id="{C401E380-51FF-5794-5AE8-F02AF991E326}"/>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99667" y="2303572"/>
            <a:ext cx="468000" cy="468000"/>
          </a:xfrm>
          <a:prstGeom prst="rect">
            <a:avLst/>
          </a:prstGeom>
        </p:spPr>
      </p:pic>
      <p:pic>
        <p:nvPicPr>
          <p:cNvPr id="22" name="Graphic 21">
            <a:extLst>
              <a:ext uri="{FF2B5EF4-FFF2-40B4-BE49-F238E27FC236}">
                <a16:creationId xmlns:a16="http://schemas.microsoft.com/office/drawing/2014/main" id="{15F4BDE2-94BD-B259-1B17-0E7A326DA80A}"/>
              </a:ext>
            </a:extLst>
          </p:cNvPr>
          <p:cNvPicPr>
            <a:picLocks noChangeAspect="1"/>
          </p:cNvPicPr>
          <p:nvPr userDrawn="1"/>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rcRect/>
          <a:stretch/>
        </p:blipFill>
        <p:spPr>
          <a:xfrm>
            <a:off x="6285049" y="2284638"/>
            <a:ext cx="468000" cy="468000"/>
          </a:xfrm>
          <a:prstGeom prst="rect">
            <a:avLst/>
          </a:prstGeom>
        </p:spPr>
      </p:pic>
      <p:pic>
        <p:nvPicPr>
          <p:cNvPr id="23" name="Graphic 22">
            <a:extLst>
              <a:ext uri="{FF2B5EF4-FFF2-40B4-BE49-F238E27FC236}">
                <a16:creationId xmlns:a16="http://schemas.microsoft.com/office/drawing/2014/main" id="{0DA38C39-6ABD-0E0A-4360-CEA53BF69CC0}"/>
              </a:ext>
            </a:extLst>
          </p:cNvPr>
          <p:cNvPicPr>
            <a:picLocks noChangeAspect="1"/>
          </p:cNvPicPr>
          <p:nvPr userDrawn="1"/>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7081463" y="2252876"/>
            <a:ext cx="438750" cy="540000"/>
          </a:xfrm>
          <a:prstGeom prst="rect">
            <a:avLst/>
          </a:prstGeom>
        </p:spPr>
      </p:pic>
      <p:sp>
        <p:nvSpPr>
          <p:cNvPr id="24" name="PageEdit_EFB8">
            <a:extLst>
              <a:ext uri="{FF2B5EF4-FFF2-40B4-BE49-F238E27FC236}">
                <a16:creationId xmlns:a16="http://schemas.microsoft.com/office/drawing/2014/main" id="{4FC072F1-FBA2-84DE-DDD5-49CFFD4745F7}"/>
              </a:ext>
            </a:extLst>
          </p:cNvPr>
          <p:cNvSpPr>
            <a:spLocks noChangeAspect="1" noEditPoints="1"/>
          </p:cNvSpPr>
          <p:nvPr userDrawn="1"/>
        </p:nvSpPr>
        <p:spPr bwMode="auto">
          <a:xfrm>
            <a:off x="4749515" y="2300435"/>
            <a:ext cx="405170" cy="432000"/>
          </a:xfrm>
          <a:custGeom>
            <a:avLst/>
            <a:gdLst>
              <a:gd name="T0" fmla="*/ 3009 w 3537"/>
              <a:gd name="T1" fmla="*/ 1005 h 3770"/>
              <a:gd name="T2" fmla="*/ 2006 w 3537"/>
              <a:gd name="T3" fmla="*/ 1005 h 3770"/>
              <a:gd name="T4" fmla="*/ 2006 w 3537"/>
              <a:gd name="T5" fmla="*/ 0 h 3770"/>
              <a:gd name="T6" fmla="*/ 3009 w 3537"/>
              <a:gd name="T7" fmla="*/ 1360 h 3770"/>
              <a:gd name="T8" fmla="*/ 3009 w 3537"/>
              <a:gd name="T9" fmla="*/ 1005 h 3770"/>
              <a:gd name="T10" fmla="*/ 2006 w 3537"/>
              <a:gd name="T11" fmla="*/ 0 h 3770"/>
              <a:gd name="T12" fmla="*/ 0 w 3537"/>
              <a:gd name="T13" fmla="*/ 0 h 3770"/>
              <a:gd name="T14" fmla="*/ 0 w 3537"/>
              <a:gd name="T15" fmla="*/ 3770 h 3770"/>
              <a:gd name="T16" fmla="*/ 1078 w 3537"/>
              <a:gd name="T17" fmla="*/ 3770 h 3770"/>
              <a:gd name="T18" fmla="*/ 1551 w 3537"/>
              <a:gd name="T19" fmla="*/ 3723 h 3770"/>
              <a:gd name="T20" fmla="*/ 2053 w 3537"/>
              <a:gd name="T21" fmla="*/ 3597 h 3770"/>
              <a:gd name="T22" fmla="*/ 3433 w 3537"/>
              <a:gd name="T23" fmla="*/ 2211 h 3770"/>
              <a:gd name="T24" fmla="*/ 3433 w 3537"/>
              <a:gd name="T25" fmla="*/ 1834 h 3770"/>
              <a:gd name="T26" fmla="*/ 3245 w 3537"/>
              <a:gd name="T27" fmla="*/ 1759 h 3770"/>
              <a:gd name="T28" fmla="*/ 3057 w 3537"/>
              <a:gd name="T29" fmla="*/ 1834 h 3770"/>
              <a:gd name="T30" fmla="*/ 1677 w 3537"/>
              <a:gd name="T31" fmla="*/ 3220 h 3770"/>
              <a:gd name="T32" fmla="*/ 1551 w 3537"/>
              <a:gd name="T33" fmla="*/ 3723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7" h="3770">
                <a:moveTo>
                  <a:pt x="3009" y="1005"/>
                </a:moveTo>
                <a:cubicBezTo>
                  <a:pt x="2006" y="1005"/>
                  <a:pt x="2006" y="1005"/>
                  <a:pt x="2006" y="1005"/>
                </a:cubicBezTo>
                <a:cubicBezTo>
                  <a:pt x="2006" y="0"/>
                  <a:pt x="2006" y="0"/>
                  <a:pt x="2006" y="0"/>
                </a:cubicBezTo>
                <a:moveTo>
                  <a:pt x="3009" y="1360"/>
                </a:moveTo>
                <a:cubicBezTo>
                  <a:pt x="3009" y="1005"/>
                  <a:pt x="3009" y="1005"/>
                  <a:pt x="3009" y="1005"/>
                </a:cubicBezTo>
                <a:cubicBezTo>
                  <a:pt x="2006" y="0"/>
                  <a:pt x="2006" y="0"/>
                  <a:pt x="2006" y="0"/>
                </a:cubicBezTo>
                <a:cubicBezTo>
                  <a:pt x="0" y="0"/>
                  <a:pt x="0" y="0"/>
                  <a:pt x="0" y="0"/>
                </a:cubicBezTo>
                <a:cubicBezTo>
                  <a:pt x="0" y="3770"/>
                  <a:pt x="0" y="3770"/>
                  <a:pt x="0" y="3770"/>
                </a:cubicBezTo>
                <a:cubicBezTo>
                  <a:pt x="1078" y="3770"/>
                  <a:pt x="1078" y="3770"/>
                  <a:pt x="1078" y="3770"/>
                </a:cubicBezTo>
                <a:moveTo>
                  <a:pt x="1551" y="3723"/>
                </a:moveTo>
                <a:cubicBezTo>
                  <a:pt x="2053" y="3597"/>
                  <a:pt x="2053" y="3597"/>
                  <a:pt x="2053" y="3597"/>
                </a:cubicBezTo>
                <a:cubicBezTo>
                  <a:pt x="3433" y="2211"/>
                  <a:pt x="3433" y="2211"/>
                  <a:pt x="3433" y="2211"/>
                </a:cubicBezTo>
                <a:cubicBezTo>
                  <a:pt x="3537" y="2107"/>
                  <a:pt x="3537" y="1938"/>
                  <a:pt x="3433" y="1834"/>
                </a:cubicBezTo>
                <a:cubicBezTo>
                  <a:pt x="3386" y="1786"/>
                  <a:pt x="3317" y="1759"/>
                  <a:pt x="3245" y="1759"/>
                </a:cubicBezTo>
                <a:cubicBezTo>
                  <a:pt x="3172" y="1759"/>
                  <a:pt x="3104" y="1786"/>
                  <a:pt x="3057" y="1834"/>
                </a:cubicBezTo>
                <a:cubicBezTo>
                  <a:pt x="1677" y="3220"/>
                  <a:pt x="1677" y="3220"/>
                  <a:pt x="1677" y="3220"/>
                </a:cubicBezTo>
                <a:lnTo>
                  <a:pt x="1551" y="3723"/>
                </a:lnTo>
                <a:close/>
              </a:path>
            </a:pathLst>
          </a:custGeom>
          <a:noFill/>
          <a:ln w="19050" cap="flat">
            <a:solidFill>
              <a:srgbClr val="F7652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A1A1A"/>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26" name="Graphic 25">
            <a:extLst>
              <a:ext uri="{FF2B5EF4-FFF2-40B4-BE49-F238E27FC236}">
                <a16:creationId xmlns:a16="http://schemas.microsoft.com/office/drawing/2014/main" id="{3320901A-80F2-1F51-F860-00BAC0A12720}"/>
              </a:ext>
            </a:extLst>
          </p:cNvPr>
          <p:cNvPicPr>
            <a:picLocks noChangeAspect="1"/>
          </p:cNvPicPr>
          <p:nvPr userDrawn="1"/>
        </p:nvPicPr>
        <p:blipFill>
          <a:blip r:embed="rId44">
            <a:extLst>
              <a:ext uri="{28A0092B-C50C-407E-A947-70E740481C1C}">
                <a14:useLocalDpi xmlns:a14="http://schemas.microsoft.com/office/drawing/2010/main"/>
              </a:ext>
              <a:ext uri="{96DAC541-7B7A-43D3-8B79-37D633B846F1}">
                <asvg:svgBlip xmlns:asvg="http://schemas.microsoft.com/office/drawing/2016/SVG/main" r:embed="rId45"/>
              </a:ext>
            </a:extLst>
          </a:blip>
          <a:srcRect/>
          <a:stretch/>
        </p:blipFill>
        <p:spPr>
          <a:xfrm>
            <a:off x="7830558" y="2284638"/>
            <a:ext cx="468000" cy="468000"/>
          </a:xfrm>
          <a:prstGeom prst="rect">
            <a:avLst/>
          </a:prstGeom>
        </p:spPr>
      </p:pic>
    </p:spTree>
    <p:extLst>
      <p:ext uri="{BB962C8B-B14F-4D97-AF65-F5344CB8AC3E}">
        <p14:creationId xmlns:p14="http://schemas.microsoft.com/office/powerpoint/2010/main" val="3556071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0 graphics slide ">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3D5CB763-CB34-5FAF-BC0A-FBC2D61216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90" y="1066866"/>
            <a:ext cx="5588534" cy="3531903"/>
          </a:xfrm>
          <a:prstGeom prst="rect">
            <a:avLst/>
          </a:prstGeom>
        </p:spPr>
      </p:pic>
      <p:sp>
        <p:nvSpPr>
          <p:cNvPr id="2" name="Title 1">
            <a:extLst>
              <a:ext uri="{FF2B5EF4-FFF2-40B4-BE49-F238E27FC236}">
                <a16:creationId xmlns:a16="http://schemas.microsoft.com/office/drawing/2014/main" id="{D52D0415-4235-C492-DFE6-2C061EA9844C}"/>
              </a:ext>
            </a:extLst>
          </p:cNvPr>
          <p:cNvSpPr>
            <a:spLocks noGrp="1"/>
          </p:cNvSpPr>
          <p:nvPr>
            <p:ph type="title" hasCustomPrompt="1"/>
          </p:nvPr>
        </p:nvSpPr>
        <p:spPr/>
        <p:txBody>
          <a:bodyPr/>
          <a:lstStyle>
            <a:lvl1pPr>
              <a:defRPr>
                <a:solidFill>
                  <a:schemeClr val="accent2"/>
                </a:solidFill>
              </a:defRPr>
            </a:lvl1pPr>
          </a:lstStyle>
          <a:p>
            <a:r>
              <a:rPr lang="en-GB" dirty="0"/>
              <a:t>GRAPHICS</a:t>
            </a:r>
          </a:p>
        </p:txBody>
      </p:sp>
      <p:pic>
        <p:nvPicPr>
          <p:cNvPr id="10" name="Graphic 9">
            <a:extLst>
              <a:ext uri="{FF2B5EF4-FFF2-40B4-BE49-F238E27FC236}">
                <a16:creationId xmlns:a16="http://schemas.microsoft.com/office/drawing/2014/main" id="{69DC4C22-B4AA-8554-9630-1735EB6038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8336" y="2964898"/>
            <a:ext cx="1977670" cy="1451423"/>
          </a:xfrm>
          <a:prstGeom prst="rect">
            <a:avLst/>
          </a:prstGeom>
        </p:spPr>
      </p:pic>
      <p:pic>
        <p:nvPicPr>
          <p:cNvPr id="25" name="Graphic 24">
            <a:extLst>
              <a:ext uri="{FF2B5EF4-FFF2-40B4-BE49-F238E27FC236}">
                <a16:creationId xmlns:a16="http://schemas.microsoft.com/office/drawing/2014/main" id="{CF49F4A1-D535-ECDC-F597-C2548F28CB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77560" y="4721530"/>
            <a:ext cx="1435024" cy="1451424"/>
          </a:xfrm>
          <a:prstGeom prst="rect">
            <a:avLst/>
          </a:prstGeom>
        </p:spPr>
      </p:pic>
      <p:pic>
        <p:nvPicPr>
          <p:cNvPr id="27" name="Graphic 26">
            <a:extLst>
              <a:ext uri="{FF2B5EF4-FFF2-40B4-BE49-F238E27FC236}">
                <a16:creationId xmlns:a16="http://schemas.microsoft.com/office/drawing/2014/main" id="{033E6B51-F0EF-AC77-9DDE-D1743E3A858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41921" y="3766619"/>
            <a:ext cx="2637867" cy="2019617"/>
          </a:xfrm>
          <a:prstGeom prst="rect">
            <a:avLst/>
          </a:prstGeom>
        </p:spPr>
      </p:pic>
      <p:pic>
        <p:nvPicPr>
          <p:cNvPr id="29" name="Graphic 28">
            <a:extLst>
              <a:ext uri="{FF2B5EF4-FFF2-40B4-BE49-F238E27FC236}">
                <a16:creationId xmlns:a16="http://schemas.microsoft.com/office/drawing/2014/main" id="{DB8E262C-15D6-0FB4-2EBF-AD6D09BF14E6}"/>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9105795" y="4098746"/>
            <a:ext cx="1871910" cy="2427531"/>
          </a:xfrm>
          <a:prstGeom prst="rect">
            <a:avLst/>
          </a:prstGeom>
        </p:spPr>
      </p:pic>
      <p:pic>
        <p:nvPicPr>
          <p:cNvPr id="31" name="Graphic 30">
            <a:extLst>
              <a:ext uri="{FF2B5EF4-FFF2-40B4-BE49-F238E27FC236}">
                <a16:creationId xmlns:a16="http://schemas.microsoft.com/office/drawing/2014/main" id="{A78610B5-09AE-009D-68CD-14625C13C2E6}"/>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795724" y="1293578"/>
            <a:ext cx="1508058" cy="2563700"/>
          </a:xfrm>
          <a:prstGeom prst="rect">
            <a:avLst/>
          </a:prstGeom>
        </p:spPr>
      </p:pic>
      <p:pic>
        <p:nvPicPr>
          <p:cNvPr id="35" name="Graphic 34">
            <a:extLst>
              <a:ext uri="{FF2B5EF4-FFF2-40B4-BE49-F238E27FC236}">
                <a16:creationId xmlns:a16="http://schemas.microsoft.com/office/drawing/2014/main" id="{069C5B12-AE68-A729-8CFB-9F32C1F4ECA8}"/>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2682883" y="576954"/>
            <a:ext cx="2575173" cy="2812359"/>
          </a:xfrm>
          <a:prstGeom prst="rect">
            <a:avLst/>
          </a:prstGeom>
        </p:spPr>
      </p:pic>
      <p:pic>
        <p:nvPicPr>
          <p:cNvPr id="33" name="Graphic 32">
            <a:extLst>
              <a:ext uri="{FF2B5EF4-FFF2-40B4-BE49-F238E27FC236}">
                <a16:creationId xmlns:a16="http://schemas.microsoft.com/office/drawing/2014/main" id="{507247BB-5370-07AA-EC7A-7B58FDFC8AF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4277510" y="1714292"/>
            <a:ext cx="1375531" cy="2303216"/>
          </a:xfrm>
          <a:prstGeom prst="rect">
            <a:avLst/>
          </a:prstGeom>
        </p:spPr>
      </p:pic>
      <p:pic>
        <p:nvPicPr>
          <p:cNvPr id="37" name="Graphic 36">
            <a:extLst>
              <a:ext uri="{FF2B5EF4-FFF2-40B4-BE49-F238E27FC236}">
                <a16:creationId xmlns:a16="http://schemas.microsoft.com/office/drawing/2014/main" id="{2B3429A9-946C-A9DA-FE2A-CBA3E5FBAAED}"/>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0591892" y="1895613"/>
            <a:ext cx="1573349" cy="1630910"/>
          </a:xfrm>
          <a:prstGeom prst="rect">
            <a:avLst/>
          </a:prstGeom>
        </p:spPr>
      </p:pic>
      <p:pic>
        <p:nvPicPr>
          <p:cNvPr id="39" name="Graphic 38">
            <a:extLst>
              <a:ext uri="{FF2B5EF4-FFF2-40B4-BE49-F238E27FC236}">
                <a16:creationId xmlns:a16="http://schemas.microsoft.com/office/drawing/2014/main" id="{B2E3C71C-0A4F-5CA6-E750-ED939A553637}"/>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086162" y="4351485"/>
            <a:ext cx="1352557" cy="1922055"/>
          </a:xfrm>
          <a:prstGeom prst="rect">
            <a:avLst/>
          </a:prstGeom>
        </p:spPr>
      </p:pic>
      <p:pic>
        <p:nvPicPr>
          <p:cNvPr id="41" name="Graphic 40">
            <a:extLst>
              <a:ext uri="{FF2B5EF4-FFF2-40B4-BE49-F238E27FC236}">
                <a16:creationId xmlns:a16="http://schemas.microsoft.com/office/drawing/2014/main" id="{4B4C666E-D5C9-9E3B-BA9D-DD938F0BD35F}"/>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5236565" y="868869"/>
            <a:ext cx="2219060" cy="1727755"/>
          </a:xfrm>
          <a:prstGeom prst="rect">
            <a:avLst/>
          </a:prstGeom>
        </p:spPr>
      </p:pic>
      <p:pic>
        <p:nvPicPr>
          <p:cNvPr id="43" name="Graphic 42">
            <a:extLst>
              <a:ext uri="{FF2B5EF4-FFF2-40B4-BE49-F238E27FC236}">
                <a16:creationId xmlns:a16="http://schemas.microsoft.com/office/drawing/2014/main" id="{B7871A06-3C41-014A-965E-EEA4F7C0C60C}"/>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6747916" y="3740150"/>
            <a:ext cx="1984413" cy="2392690"/>
          </a:xfrm>
          <a:prstGeom prst="rect">
            <a:avLst/>
          </a:prstGeom>
        </p:spPr>
      </p:pic>
      <p:pic>
        <p:nvPicPr>
          <p:cNvPr id="45" name="Graphic 44">
            <a:extLst>
              <a:ext uri="{FF2B5EF4-FFF2-40B4-BE49-F238E27FC236}">
                <a16:creationId xmlns:a16="http://schemas.microsoft.com/office/drawing/2014/main" id="{ABE7E4D3-620B-CF97-1C40-02846C63341D}"/>
              </a:ext>
            </a:extLst>
          </p:cNvPr>
          <p:cNvPicPr>
            <a:picLocks noChangeAspect="1"/>
          </p:cNvPicPr>
          <p:nvPr userDrawn="1"/>
        </p:nvPicPr>
        <p:blipFill>
          <a:blip r:embed="rId26">
            <a:extLst>
              <a:ext uri="{96DAC541-7B7A-43D3-8B79-37D633B846F1}">
                <asvg:svgBlip xmlns:asvg="http://schemas.microsoft.com/office/drawing/2016/SVG/main" r:embed="rId27"/>
              </a:ext>
            </a:extLst>
          </a:blip>
          <a:srcRect/>
          <a:stretch/>
        </p:blipFill>
        <p:spPr>
          <a:xfrm>
            <a:off x="7678313" y="304590"/>
            <a:ext cx="2336586" cy="3754042"/>
          </a:xfrm>
          <a:prstGeom prst="rect">
            <a:avLst/>
          </a:prstGeom>
        </p:spPr>
      </p:pic>
      <p:pic>
        <p:nvPicPr>
          <p:cNvPr id="47" name="Graphic 46">
            <a:extLst>
              <a:ext uri="{FF2B5EF4-FFF2-40B4-BE49-F238E27FC236}">
                <a16:creationId xmlns:a16="http://schemas.microsoft.com/office/drawing/2014/main" id="{C1178D45-FC56-779B-0637-275D04B064A1}"/>
              </a:ext>
            </a:extLst>
          </p:cNvPr>
          <p:cNvPicPr>
            <a:picLocks noChangeAspect="1"/>
          </p:cNvPicPr>
          <p:nvPr userDrawn="1"/>
        </p:nvPicPr>
        <p:blipFill>
          <a:blip r:embed="rId28">
            <a:extLst>
              <a:ext uri="{96DAC541-7B7A-43D3-8B79-37D633B846F1}">
                <asvg:svgBlip xmlns:asvg="http://schemas.microsoft.com/office/drawing/2016/SVG/main" r:embed="rId29"/>
              </a:ext>
            </a:extLst>
          </a:blip>
          <a:srcRect/>
          <a:stretch/>
        </p:blipFill>
        <p:spPr>
          <a:xfrm>
            <a:off x="4201210" y="4166901"/>
            <a:ext cx="1444842" cy="1668690"/>
          </a:xfrm>
          <a:prstGeom prst="rect">
            <a:avLst/>
          </a:prstGeom>
        </p:spPr>
      </p:pic>
      <p:pic>
        <p:nvPicPr>
          <p:cNvPr id="49" name="Graphic 48">
            <a:extLst>
              <a:ext uri="{FF2B5EF4-FFF2-40B4-BE49-F238E27FC236}">
                <a16:creationId xmlns:a16="http://schemas.microsoft.com/office/drawing/2014/main" id="{6CBBF1CA-EE35-A493-0ED9-4E2A65BE9412}"/>
              </a:ext>
            </a:extLst>
          </p:cNvPr>
          <p:cNvPicPr>
            <a:picLocks noChangeAspect="1"/>
          </p:cNvPicPr>
          <p:nvPr userDrawn="1"/>
        </p:nvPicPr>
        <p:blipFill>
          <a:blip r:embed="rId30">
            <a:extLst>
              <a:ext uri="{96DAC541-7B7A-43D3-8B79-37D633B846F1}">
                <asvg:svgBlip xmlns:asvg="http://schemas.microsoft.com/office/drawing/2016/SVG/main" r:embed="rId31"/>
              </a:ext>
            </a:extLst>
          </a:blip>
          <a:srcRect/>
          <a:stretch/>
        </p:blipFill>
        <p:spPr>
          <a:xfrm>
            <a:off x="2104567" y="2288374"/>
            <a:ext cx="1165386" cy="985583"/>
          </a:xfrm>
          <a:prstGeom prst="rect">
            <a:avLst/>
          </a:prstGeom>
        </p:spPr>
      </p:pic>
      <p:pic>
        <p:nvPicPr>
          <p:cNvPr id="51" name="Graphic 50">
            <a:extLst>
              <a:ext uri="{FF2B5EF4-FFF2-40B4-BE49-F238E27FC236}">
                <a16:creationId xmlns:a16="http://schemas.microsoft.com/office/drawing/2014/main" id="{56E3010E-E55C-E116-49CE-98A4BA367E47}"/>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2826594" y="3025811"/>
            <a:ext cx="1106657" cy="737771"/>
          </a:xfrm>
          <a:prstGeom prst="rect">
            <a:avLst/>
          </a:prstGeom>
        </p:spPr>
      </p:pic>
      <p:pic>
        <p:nvPicPr>
          <p:cNvPr id="52" name="Graphic 51">
            <a:extLst>
              <a:ext uri="{FF2B5EF4-FFF2-40B4-BE49-F238E27FC236}">
                <a16:creationId xmlns:a16="http://schemas.microsoft.com/office/drawing/2014/main" id="{E2785A43-F610-31FE-07D3-134AAECD1139}"/>
              </a:ext>
            </a:extLst>
          </p:cNvPr>
          <p:cNvPicPr>
            <a:picLocks noChangeAspect="1"/>
          </p:cNvPicPr>
          <p:nvPr userDrawn="1"/>
        </p:nvPicPr>
        <p:blipFill>
          <a:blip r:embed="rId34">
            <a:extLst>
              <a:ext uri="{96DAC541-7B7A-43D3-8B79-37D633B846F1}">
                <asvg:svgBlip xmlns:asvg="http://schemas.microsoft.com/office/drawing/2016/SVG/main" r:embed="rId35"/>
              </a:ext>
            </a:extLst>
          </a:blip>
          <a:srcRect/>
          <a:stretch/>
        </p:blipFill>
        <p:spPr>
          <a:xfrm>
            <a:off x="7042910" y="2450674"/>
            <a:ext cx="933961" cy="622641"/>
          </a:xfrm>
          <a:prstGeom prst="rect">
            <a:avLst/>
          </a:prstGeom>
        </p:spPr>
      </p:pic>
      <p:pic>
        <p:nvPicPr>
          <p:cNvPr id="53" name="Graphic 52">
            <a:extLst>
              <a:ext uri="{FF2B5EF4-FFF2-40B4-BE49-F238E27FC236}">
                <a16:creationId xmlns:a16="http://schemas.microsoft.com/office/drawing/2014/main" id="{68BDA5F7-444A-8541-6B3E-53330AA6A43E}"/>
              </a:ext>
            </a:extLst>
          </p:cNvPr>
          <p:cNvPicPr>
            <a:picLocks noChangeAspect="1"/>
          </p:cNvPicPr>
          <p:nvPr userDrawn="1"/>
        </p:nvPicPr>
        <p:blipFill>
          <a:blip r:embed="rId36">
            <a:extLst>
              <a:ext uri="{96DAC541-7B7A-43D3-8B79-37D633B846F1}">
                <asvg:svgBlip xmlns:asvg="http://schemas.microsoft.com/office/drawing/2016/SVG/main" r:embed="rId37"/>
              </a:ext>
            </a:extLst>
          </a:blip>
          <a:srcRect/>
          <a:stretch/>
        </p:blipFill>
        <p:spPr>
          <a:xfrm>
            <a:off x="8422005" y="4264484"/>
            <a:ext cx="933961" cy="622640"/>
          </a:xfrm>
          <a:prstGeom prst="rect">
            <a:avLst/>
          </a:prstGeom>
        </p:spPr>
      </p:pic>
      <p:pic>
        <p:nvPicPr>
          <p:cNvPr id="55" name="Graphic 54">
            <a:extLst>
              <a:ext uri="{FF2B5EF4-FFF2-40B4-BE49-F238E27FC236}">
                <a16:creationId xmlns:a16="http://schemas.microsoft.com/office/drawing/2014/main" id="{2F096E53-4E94-653D-7AB1-3784CF477277}"/>
              </a:ext>
            </a:extLst>
          </p:cNvPr>
          <p:cNvPicPr>
            <a:picLocks noChangeAspect="1"/>
          </p:cNvPicPr>
          <p:nvPr userDrawn="1"/>
        </p:nvPicPr>
        <p:blipFill>
          <a:blip r:embed="rId38">
            <a:extLst>
              <a:ext uri="{96DAC541-7B7A-43D3-8B79-37D633B846F1}">
                <asvg:svgBlip xmlns:asvg="http://schemas.microsoft.com/office/drawing/2016/SVG/main" r:embed="rId39"/>
              </a:ext>
            </a:extLst>
          </a:blip>
          <a:srcRect/>
          <a:stretch/>
        </p:blipFill>
        <p:spPr>
          <a:xfrm>
            <a:off x="9330727" y="944517"/>
            <a:ext cx="1773973" cy="1630910"/>
          </a:xfrm>
          <a:prstGeom prst="rect">
            <a:avLst/>
          </a:prstGeom>
        </p:spPr>
      </p:pic>
      <p:pic>
        <p:nvPicPr>
          <p:cNvPr id="57" name="Graphic 56">
            <a:extLst>
              <a:ext uri="{FF2B5EF4-FFF2-40B4-BE49-F238E27FC236}">
                <a16:creationId xmlns:a16="http://schemas.microsoft.com/office/drawing/2014/main" id="{FA2042FE-52E8-DB45-3AC4-D69A6CEDF89A}"/>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9722156" y="2845834"/>
            <a:ext cx="1324276" cy="1479421"/>
          </a:xfrm>
          <a:prstGeom prst="rect">
            <a:avLst/>
          </a:prstGeom>
        </p:spPr>
      </p:pic>
    </p:spTree>
    <p:extLst>
      <p:ext uri="{BB962C8B-B14F-4D97-AF65-F5344CB8AC3E}">
        <p14:creationId xmlns:p14="http://schemas.microsoft.com/office/powerpoint/2010/main" val="2781069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0 end slid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09B947-97CD-A6E4-3376-CA75C5082BDB}"/>
              </a:ext>
            </a:extLst>
          </p:cNvPr>
          <p:cNvSpPr/>
          <p:nvPr userDrawn="1"/>
        </p:nvSpPr>
        <p:spPr>
          <a:xfrm>
            <a:off x="0" y="3790590"/>
            <a:ext cx="12192000" cy="306741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0" name="Title 1">
            <a:extLst>
              <a:ext uri="{FF2B5EF4-FFF2-40B4-BE49-F238E27FC236}">
                <a16:creationId xmlns:a16="http://schemas.microsoft.com/office/drawing/2014/main" id="{EBB98465-4DF0-DBF9-08CD-DA32B0C7A5AF}"/>
              </a:ext>
            </a:extLst>
          </p:cNvPr>
          <p:cNvSpPr txBox="1">
            <a:spLocks/>
          </p:cNvSpPr>
          <p:nvPr userDrawn="1"/>
        </p:nvSpPr>
        <p:spPr>
          <a:xfrm>
            <a:off x="0" y="4687624"/>
            <a:ext cx="12192000" cy="5909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kern="1200" spc="3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AEB8"/>
                </a:solidFill>
                <a:effectLst/>
                <a:uLnTx/>
                <a:uFillTx/>
                <a:latin typeface="Century Gothic"/>
                <a:ea typeface="+mj-ea"/>
                <a:cs typeface="+mj-cs"/>
              </a:rPr>
              <a:t>THANK YOU</a:t>
            </a:r>
          </a:p>
        </p:txBody>
      </p:sp>
      <p:sp>
        <p:nvSpPr>
          <p:cNvPr id="11" name="Text Placeholder 2">
            <a:extLst>
              <a:ext uri="{FF2B5EF4-FFF2-40B4-BE49-F238E27FC236}">
                <a16:creationId xmlns:a16="http://schemas.microsoft.com/office/drawing/2014/main" id="{360BFB4E-C226-CA51-9CC3-939761A35D83}"/>
              </a:ext>
            </a:extLst>
          </p:cNvPr>
          <p:cNvSpPr txBox="1">
            <a:spLocks/>
          </p:cNvSpPr>
          <p:nvPr userDrawn="1"/>
        </p:nvSpPr>
        <p:spPr>
          <a:xfrm>
            <a:off x="0" y="5483983"/>
            <a:ext cx="12192000" cy="341632"/>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a:rPr>
              <a:t>Reach your potential with Westcoast Cloud.</a:t>
            </a:r>
            <a:endParaRPr kumimoji="0" lang="en-GB"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Calibri"/>
            </a:endParaRPr>
          </a:p>
        </p:txBody>
      </p:sp>
      <p:sp>
        <p:nvSpPr>
          <p:cNvPr id="5" name="Rectangle 4">
            <a:extLst>
              <a:ext uri="{FF2B5EF4-FFF2-40B4-BE49-F238E27FC236}">
                <a16:creationId xmlns:a16="http://schemas.microsoft.com/office/drawing/2014/main" id="{C6264B93-C0F7-6435-42C0-DF1D772E4A73}"/>
              </a:ext>
            </a:extLst>
          </p:cNvPr>
          <p:cNvSpPr/>
          <p:nvPr userDrawn="1"/>
        </p:nvSpPr>
        <p:spPr>
          <a:xfrm flipV="1">
            <a:off x="0" y="3790587"/>
            <a:ext cx="12192000" cy="118800"/>
          </a:xfrm>
          <a:prstGeom prst="rect">
            <a:avLst/>
          </a:prstGeom>
          <a:solidFill>
            <a:srgbClr val="F765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F5771250-8A33-BDAB-F3A8-7F71E5D7409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46438" y="-63275"/>
            <a:ext cx="5566928" cy="4545577"/>
          </a:xfrm>
          <a:prstGeom prst="rect">
            <a:avLst/>
          </a:prstGeom>
        </p:spPr>
      </p:pic>
      <p:pic>
        <p:nvPicPr>
          <p:cNvPr id="8" name="Graphic 7">
            <a:extLst>
              <a:ext uri="{FF2B5EF4-FFF2-40B4-BE49-F238E27FC236}">
                <a16:creationId xmlns:a16="http://schemas.microsoft.com/office/drawing/2014/main" id="{F8909D63-DC4F-9F1E-0DE2-1FAAA3D1EC9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407794" y="484568"/>
            <a:ext cx="1113018" cy="1863659"/>
          </a:xfrm>
          <a:prstGeom prst="rect">
            <a:avLst/>
          </a:prstGeom>
        </p:spPr>
      </p:pic>
      <p:pic>
        <p:nvPicPr>
          <p:cNvPr id="12" name="Graphic 11">
            <a:extLst>
              <a:ext uri="{FF2B5EF4-FFF2-40B4-BE49-F238E27FC236}">
                <a16:creationId xmlns:a16="http://schemas.microsoft.com/office/drawing/2014/main" id="{FE9A52A4-05F6-A2DC-FFCA-552D07DEE11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56152" y="1308608"/>
            <a:ext cx="2525640" cy="1933693"/>
          </a:xfrm>
          <a:prstGeom prst="rect">
            <a:avLst/>
          </a:prstGeom>
        </p:spPr>
      </p:pic>
      <p:pic>
        <p:nvPicPr>
          <p:cNvPr id="14" name="Graphic 13">
            <a:extLst>
              <a:ext uri="{FF2B5EF4-FFF2-40B4-BE49-F238E27FC236}">
                <a16:creationId xmlns:a16="http://schemas.microsoft.com/office/drawing/2014/main" id="{0F096DF1-81F7-24C0-30D3-347D799B583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380686" y="1431883"/>
            <a:ext cx="1903755" cy="2079100"/>
          </a:xfrm>
          <a:prstGeom prst="rect">
            <a:avLst/>
          </a:prstGeom>
        </p:spPr>
      </p:pic>
      <p:pic>
        <p:nvPicPr>
          <p:cNvPr id="16" name="Graphic 15">
            <a:extLst>
              <a:ext uri="{FF2B5EF4-FFF2-40B4-BE49-F238E27FC236}">
                <a16:creationId xmlns:a16="http://schemas.microsoft.com/office/drawing/2014/main" id="{D0F1E2B5-BF35-C767-48EF-910D8E6E5CD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757389" y="247272"/>
            <a:ext cx="1017502" cy="1445925"/>
          </a:xfrm>
          <a:prstGeom prst="rect">
            <a:avLst/>
          </a:prstGeom>
        </p:spPr>
      </p:pic>
      <p:pic>
        <p:nvPicPr>
          <p:cNvPr id="18" name="Graphic 17">
            <a:extLst>
              <a:ext uri="{FF2B5EF4-FFF2-40B4-BE49-F238E27FC236}">
                <a16:creationId xmlns:a16="http://schemas.microsoft.com/office/drawing/2014/main" id="{AAD2C6F9-B4B1-0AEB-827B-AADAA40A76D1}"/>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2233197" y="1641122"/>
            <a:ext cx="1314680" cy="1362779"/>
          </a:xfrm>
          <a:prstGeom prst="rect">
            <a:avLst/>
          </a:prstGeom>
        </p:spPr>
      </p:pic>
      <p:pic>
        <p:nvPicPr>
          <p:cNvPr id="20" name="Graphic 19">
            <a:extLst>
              <a:ext uri="{FF2B5EF4-FFF2-40B4-BE49-F238E27FC236}">
                <a16:creationId xmlns:a16="http://schemas.microsoft.com/office/drawing/2014/main" id="{A2D7235F-69DD-16F4-6872-B86E4BB408DD}"/>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8786929" y="287751"/>
            <a:ext cx="995968" cy="1112650"/>
          </a:xfrm>
          <a:prstGeom prst="rect">
            <a:avLst/>
          </a:prstGeom>
        </p:spPr>
      </p:pic>
      <p:pic>
        <p:nvPicPr>
          <p:cNvPr id="22" name="Graphic 21">
            <a:extLst>
              <a:ext uri="{FF2B5EF4-FFF2-40B4-BE49-F238E27FC236}">
                <a16:creationId xmlns:a16="http://schemas.microsoft.com/office/drawing/2014/main" id="{8876213E-062B-FD65-396B-0142C7A2664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568117" y="1963070"/>
            <a:ext cx="468578" cy="312385"/>
          </a:xfrm>
          <a:prstGeom prst="rect">
            <a:avLst/>
          </a:prstGeom>
        </p:spPr>
      </p:pic>
      <p:pic>
        <p:nvPicPr>
          <p:cNvPr id="23" name="Graphic 22">
            <a:extLst>
              <a:ext uri="{FF2B5EF4-FFF2-40B4-BE49-F238E27FC236}">
                <a16:creationId xmlns:a16="http://schemas.microsoft.com/office/drawing/2014/main" id="{C8005E37-C79F-679B-16B2-C2A0CF95C22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595264" y="1693563"/>
            <a:ext cx="468578" cy="312385"/>
          </a:xfrm>
          <a:prstGeom prst="rect">
            <a:avLst/>
          </a:prstGeom>
        </p:spPr>
      </p:pic>
      <p:pic>
        <p:nvPicPr>
          <p:cNvPr id="25" name="Graphic 24">
            <a:extLst>
              <a:ext uri="{FF2B5EF4-FFF2-40B4-BE49-F238E27FC236}">
                <a16:creationId xmlns:a16="http://schemas.microsoft.com/office/drawing/2014/main" id="{A68D36BF-D93A-B6B4-CAEC-7C703C994D9E}"/>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830158" y="753933"/>
            <a:ext cx="954333" cy="636222"/>
          </a:xfrm>
          <a:prstGeom prst="rect">
            <a:avLst/>
          </a:prstGeom>
        </p:spPr>
      </p:pic>
      <p:pic>
        <p:nvPicPr>
          <p:cNvPr id="26" name="Graphic 25">
            <a:extLst>
              <a:ext uri="{FF2B5EF4-FFF2-40B4-BE49-F238E27FC236}">
                <a16:creationId xmlns:a16="http://schemas.microsoft.com/office/drawing/2014/main" id="{61BA1AD6-E85E-4996-D1F9-3024E4A4333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0434611" y="714274"/>
            <a:ext cx="954333" cy="636222"/>
          </a:xfrm>
          <a:prstGeom prst="rect">
            <a:avLst/>
          </a:prstGeom>
        </p:spPr>
      </p:pic>
      <p:pic>
        <p:nvPicPr>
          <p:cNvPr id="28" name="Graphic 27">
            <a:extLst>
              <a:ext uri="{FF2B5EF4-FFF2-40B4-BE49-F238E27FC236}">
                <a16:creationId xmlns:a16="http://schemas.microsoft.com/office/drawing/2014/main" id="{021D8808-087C-C0C9-9058-7F6A515D55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5568" y="352484"/>
            <a:ext cx="1021926" cy="681284"/>
          </a:xfrm>
          <a:prstGeom prst="rect">
            <a:avLst/>
          </a:prstGeom>
        </p:spPr>
      </p:pic>
      <p:pic>
        <p:nvPicPr>
          <p:cNvPr id="29" name="Graphic 28">
            <a:extLst>
              <a:ext uri="{FF2B5EF4-FFF2-40B4-BE49-F238E27FC236}">
                <a16:creationId xmlns:a16="http://schemas.microsoft.com/office/drawing/2014/main" id="{E5F68663-A815-81A2-B720-8771E773135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520813" y="2829700"/>
            <a:ext cx="1021926" cy="681284"/>
          </a:xfrm>
          <a:prstGeom prst="rect">
            <a:avLst/>
          </a:prstGeom>
        </p:spPr>
      </p:pic>
    </p:spTree>
    <p:extLst>
      <p:ext uri="{BB962C8B-B14F-4D97-AF65-F5344CB8AC3E}">
        <p14:creationId xmlns:p14="http://schemas.microsoft.com/office/powerpoint/2010/main" val="1637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1 divider slide">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F2014E02-06E7-89B6-154D-8AD49C1D78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31354" y="2505611"/>
            <a:ext cx="5264664" cy="3327221"/>
          </a:xfrm>
          <a:prstGeom prst="rect">
            <a:avLst/>
          </a:prstGeom>
        </p:spPr>
      </p:pic>
      <p:pic>
        <p:nvPicPr>
          <p:cNvPr id="35" name="Graphic 34">
            <a:extLst>
              <a:ext uri="{FF2B5EF4-FFF2-40B4-BE49-F238E27FC236}">
                <a16:creationId xmlns:a16="http://schemas.microsoft.com/office/drawing/2014/main" id="{E5D4C68E-ABA1-4110-CD7C-E0237DBA1F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70893" y="5378895"/>
            <a:ext cx="1005106" cy="670071"/>
          </a:xfrm>
          <a:prstGeom prst="rect">
            <a:avLst/>
          </a:prstGeom>
        </p:spPr>
      </p:pic>
      <p:sp>
        <p:nvSpPr>
          <p:cNvPr id="7" name="Rectangle 6">
            <a:extLst>
              <a:ext uri="{FF2B5EF4-FFF2-40B4-BE49-F238E27FC236}">
                <a16:creationId xmlns:a16="http://schemas.microsoft.com/office/drawing/2014/main" id="{6FA57C84-8E24-1BE7-8072-1D86F8745933}"/>
              </a:ext>
            </a:extLst>
          </p:cNvPr>
          <p:cNvSpPr/>
          <p:nvPr userDrawn="1"/>
        </p:nvSpPr>
        <p:spPr>
          <a:xfrm>
            <a:off x="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E77248-BDAE-6DF9-20B1-47B65C73EC52}"/>
              </a:ext>
            </a:extLst>
          </p:cNvPr>
          <p:cNvSpPr>
            <a:spLocks noGrp="1"/>
          </p:cNvSpPr>
          <p:nvPr>
            <p:ph type="ctrTitle" hasCustomPrompt="1"/>
          </p:nvPr>
        </p:nvSpPr>
        <p:spPr>
          <a:xfrm>
            <a:off x="656492" y="1892161"/>
            <a:ext cx="5052646" cy="2086725"/>
          </a:xfrm>
        </p:spPr>
        <p:txBody>
          <a:bodyPr anchor="b"/>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655BF30-6253-CC23-ED4D-9DEDE452A9C1}"/>
              </a:ext>
            </a:extLst>
          </p:cNvPr>
          <p:cNvSpPr>
            <a:spLocks noGrp="1"/>
          </p:cNvSpPr>
          <p:nvPr>
            <p:ph type="subTitle" idx="1"/>
          </p:nvPr>
        </p:nvSpPr>
        <p:spPr>
          <a:xfrm>
            <a:off x="656491" y="4293699"/>
            <a:ext cx="4935415" cy="43223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5" name="Graphic 4">
            <a:extLst>
              <a:ext uri="{FF2B5EF4-FFF2-40B4-BE49-F238E27FC236}">
                <a16:creationId xmlns:a16="http://schemas.microsoft.com/office/drawing/2014/main" id="{730340CC-8A50-070E-A034-ECEF2713AF0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18385" y="5917804"/>
            <a:ext cx="1842014" cy="690142"/>
          </a:xfrm>
          <a:prstGeom prst="rect">
            <a:avLst/>
          </a:prstGeom>
        </p:spPr>
      </p:pic>
      <p:sp>
        <p:nvSpPr>
          <p:cNvPr id="6" name="Title 1">
            <a:extLst>
              <a:ext uri="{FF2B5EF4-FFF2-40B4-BE49-F238E27FC236}">
                <a16:creationId xmlns:a16="http://schemas.microsoft.com/office/drawing/2014/main" id="{AD256B13-8E72-6486-E85B-CCECFD8FEB21}"/>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15" name="Graphic 14">
            <a:extLst>
              <a:ext uri="{FF2B5EF4-FFF2-40B4-BE49-F238E27FC236}">
                <a16:creationId xmlns:a16="http://schemas.microsoft.com/office/drawing/2014/main" id="{64BDC5FE-7480-3AF4-3E9E-37B27549300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97979" y="-366365"/>
            <a:ext cx="4931415" cy="4026659"/>
          </a:xfrm>
          <a:prstGeom prst="rect">
            <a:avLst/>
          </a:prstGeom>
        </p:spPr>
      </p:pic>
      <p:pic>
        <p:nvPicPr>
          <p:cNvPr id="22" name="Graphic 21">
            <a:extLst>
              <a:ext uri="{FF2B5EF4-FFF2-40B4-BE49-F238E27FC236}">
                <a16:creationId xmlns:a16="http://schemas.microsoft.com/office/drawing/2014/main" id="{DE6E6003-A28D-A3AD-AEDE-8A7F50D9ABCC}"/>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7775998" y="2511946"/>
            <a:ext cx="1538060" cy="1776352"/>
          </a:xfrm>
          <a:prstGeom prst="rect">
            <a:avLst/>
          </a:prstGeom>
        </p:spPr>
      </p:pic>
      <p:pic>
        <p:nvPicPr>
          <p:cNvPr id="24" name="Graphic 23">
            <a:extLst>
              <a:ext uri="{FF2B5EF4-FFF2-40B4-BE49-F238E27FC236}">
                <a16:creationId xmlns:a16="http://schemas.microsoft.com/office/drawing/2014/main" id="{336CD2CD-521C-028A-FB66-25518F3350D5}"/>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6827739" y="2878207"/>
            <a:ext cx="1306503" cy="2221056"/>
          </a:xfrm>
          <a:prstGeom prst="rect">
            <a:avLst/>
          </a:prstGeom>
        </p:spPr>
      </p:pic>
      <p:pic>
        <p:nvPicPr>
          <p:cNvPr id="28" name="Graphic 27">
            <a:extLst>
              <a:ext uri="{FF2B5EF4-FFF2-40B4-BE49-F238E27FC236}">
                <a16:creationId xmlns:a16="http://schemas.microsoft.com/office/drawing/2014/main" id="{F96B8FD3-61E9-F8BF-A176-5339551C77C7}"/>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9082502" y="2716633"/>
            <a:ext cx="2160178" cy="2359141"/>
          </a:xfrm>
          <a:prstGeom prst="rect">
            <a:avLst/>
          </a:prstGeom>
        </p:spPr>
      </p:pic>
      <p:pic>
        <p:nvPicPr>
          <p:cNvPr id="30" name="Graphic 29">
            <a:extLst>
              <a:ext uri="{FF2B5EF4-FFF2-40B4-BE49-F238E27FC236}">
                <a16:creationId xmlns:a16="http://schemas.microsoft.com/office/drawing/2014/main" id="{7584D7EB-98D1-772E-FBDB-A9C61B93DB7B}"/>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8530661" y="4752783"/>
            <a:ext cx="1487188" cy="1504185"/>
          </a:xfrm>
          <a:prstGeom prst="rect">
            <a:avLst/>
          </a:prstGeom>
        </p:spPr>
      </p:pic>
      <p:pic>
        <p:nvPicPr>
          <p:cNvPr id="32" name="Graphic 31">
            <a:extLst>
              <a:ext uri="{FF2B5EF4-FFF2-40B4-BE49-F238E27FC236}">
                <a16:creationId xmlns:a16="http://schemas.microsoft.com/office/drawing/2014/main" id="{0986F554-6A18-49E0-8A36-F27D77D7049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392673" y="4390677"/>
            <a:ext cx="671682" cy="447788"/>
          </a:xfrm>
          <a:prstGeom prst="rect">
            <a:avLst/>
          </a:prstGeom>
        </p:spPr>
      </p:pic>
      <p:pic>
        <p:nvPicPr>
          <p:cNvPr id="33" name="Graphic 32">
            <a:extLst>
              <a:ext uri="{FF2B5EF4-FFF2-40B4-BE49-F238E27FC236}">
                <a16:creationId xmlns:a16="http://schemas.microsoft.com/office/drawing/2014/main" id="{62FDFCA9-8CE8-BE76-AF9F-219C3469A385}"/>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10768528" y="2705474"/>
            <a:ext cx="813898" cy="542599"/>
          </a:xfrm>
          <a:prstGeom prst="rect">
            <a:avLst/>
          </a:prstGeom>
        </p:spPr>
      </p:pic>
      <p:pic>
        <p:nvPicPr>
          <p:cNvPr id="26" name="Graphic 25">
            <a:extLst>
              <a:ext uri="{FF2B5EF4-FFF2-40B4-BE49-F238E27FC236}">
                <a16:creationId xmlns:a16="http://schemas.microsoft.com/office/drawing/2014/main" id="{4558B85D-ED66-D342-5C25-F45D9A9E02E0}"/>
              </a:ext>
            </a:extLst>
          </p:cNvPr>
          <p:cNvPicPr>
            <a:picLocks noChangeAspect="1"/>
          </p:cNvPicPr>
          <p:nvPr userDrawn="1"/>
        </p:nvPicPr>
        <p:blipFill>
          <a:blip r:embed="rId22">
            <a:extLst>
              <a:ext uri="{96DAC541-7B7A-43D3-8B79-37D633B846F1}">
                <asvg:svgBlip xmlns:asvg="http://schemas.microsoft.com/office/drawing/2016/SVG/main" r:embed="rId23"/>
              </a:ext>
            </a:extLst>
          </a:blip>
          <a:srcRect/>
          <a:stretch/>
        </p:blipFill>
        <p:spPr>
          <a:xfrm>
            <a:off x="10276280" y="3537423"/>
            <a:ext cx="1243068" cy="2081417"/>
          </a:xfrm>
          <a:prstGeom prst="rect">
            <a:avLst/>
          </a:prstGeom>
        </p:spPr>
      </p:pic>
    </p:spTree>
    <p:extLst>
      <p:ext uri="{BB962C8B-B14F-4D97-AF65-F5344CB8AC3E}">
        <p14:creationId xmlns:p14="http://schemas.microsoft.com/office/powerpoint/2010/main" val="34965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2 divider slide">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A57C84-8E24-1BE7-8072-1D86F8745933}"/>
              </a:ext>
            </a:extLst>
          </p:cNvPr>
          <p:cNvSpPr/>
          <p:nvPr userDrawn="1"/>
        </p:nvSpPr>
        <p:spPr>
          <a:xfrm>
            <a:off x="0" y="0"/>
            <a:ext cx="6096000" cy="68580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E77248-BDAE-6DF9-20B1-47B65C73EC52}"/>
              </a:ext>
            </a:extLst>
          </p:cNvPr>
          <p:cNvSpPr>
            <a:spLocks noGrp="1"/>
          </p:cNvSpPr>
          <p:nvPr>
            <p:ph type="ctrTitle" hasCustomPrompt="1"/>
          </p:nvPr>
        </p:nvSpPr>
        <p:spPr>
          <a:xfrm>
            <a:off x="656492" y="1892161"/>
            <a:ext cx="5052646" cy="2086725"/>
          </a:xfrm>
        </p:spPr>
        <p:txBody>
          <a:bodyPr anchor="b"/>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655BF30-6253-CC23-ED4D-9DEDE452A9C1}"/>
              </a:ext>
            </a:extLst>
          </p:cNvPr>
          <p:cNvSpPr>
            <a:spLocks noGrp="1"/>
          </p:cNvSpPr>
          <p:nvPr>
            <p:ph type="subTitle" idx="1"/>
          </p:nvPr>
        </p:nvSpPr>
        <p:spPr>
          <a:xfrm>
            <a:off x="656491" y="4293699"/>
            <a:ext cx="4935415" cy="432234"/>
          </a:xfrm>
        </p:spPr>
        <p:txBody>
          <a:bodyPr/>
          <a:lstStyle>
            <a:lvl1pPr marL="0" indent="0" algn="l">
              <a:buNone/>
              <a:defRPr sz="2400">
                <a:solidFill>
                  <a:srgbClr val="00AE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Title 1">
            <a:extLst>
              <a:ext uri="{FF2B5EF4-FFF2-40B4-BE49-F238E27FC236}">
                <a16:creationId xmlns:a16="http://schemas.microsoft.com/office/drawing/2014/main" id="{AD256B13-8E72-6486-E85B-CCECFD8FEB21}"/>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14" name="Picture 13">
            <a:extLst>
              <a:ext uri="{FF2B5EF4-FFF2-40B4-BE49-F238E27FC236}">
                <a16:creationId xmlns:a16="http://schemas.microsoft.com/office/drawing/2014/main" id="{D80CF114-EE31-44B6-F63C-CCE0E38AD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pic>
        <p:nvPicPr>
          <p:cNvPr id="15" name="Graphic 14">
            <a:extLst>
              <a:ext uri="{FF2B5EF4-FFF2-40B4-BE49-F238E27FC236}">
                <a16:creationId xmlns:a16="http://schemas.microsoft.com/office/drawing/2014/main" id="{98B5A10C-365A-7F2C-B20A-8E909EA403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70542" y="1922618"/>
            <a:ext cx="6348787" cy="4012375"/>
          </a:xfrm>
          <a:prstGeom prst="rect">
            <a:avLst/>
          </a:prstGeom>
        </p:spPr>
      </p:pic>
      <p:pic>
        <p:nvPicPr>
          <p:cNvPr id="17" name="Graphic 16">
            <a:extLst>
              <a:ext uri="{FF2B5EF4-FFF2-40B4-BE49-F238E27FC236}">
                <a16:creationId xmlns:a16="http://schemas.microsoft.com/office/drawing/2014/main" id="{F33DBDA5-5901-A60E-2B2A-2E97EE19523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433366" y="3915376"/>
            <a:ext cx="1522261" cy="1758105"/>
          </a:xfrm>
          <a:prstGeom prst="rect">
            <a:avLst/>
          </a:prstGeom>
        </p:spPr>
      </p:pic>
      <p:pic>
        <p:nvPicPr>
          <p:cNvPr id="18" name="Graphic 17">
            <a:extLst>
              <a:ext uri="{FF2B5EF4-FFF2-40B4-BE49-F238E27FC236}">
                <a16:creationId xmlns:a16="http://schemas.microsoft.com/office/drawing/2014/main" id="{75CCE274-9663-7D11-A104-0A7EACF5D8FF}"/>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9946884" y="229809"/>
            <a:ext cx="1921630" cy="2098623"/>
          </a:xfrm>
          <a:prstGeom prst="rect">
            <a:avLst/>
          </a:prstGeom>
        </p:spPr>
      </p:pic>
      <p:pic>
        <p:nvPicPr>
          <p:cNvPr id="19" name="Graphic 18">
            <a:extLst>
              <a:ext uri="{FF2B5EF4-FFF2-40B4-BE49-F238E27FC236}">
                <a16:creationId xmlns:a16="http://schemas.microsoft.com/office/drawing/2014/main" id="{F076393B-4EB3-CA46-FFF7-94F3BEEFCFC3}"/>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958694" y="956790"/>
            <a:ext cx="1153627" cy="1931656"/>
          </a:xfrm>
          <a:prstGeom prst="rect">
            <a:avLst/>
          </a:prstGeom>
        </p:spPr>
      </p:pic>
      <p:pic>
        <p:nvPicPr>
          <p:cNvPr id="16" name="Graphic 15">
            <a:extLst>
              <a:ext uri="{FF2B5EF4-FFF2-40B4-BE49-F238E27FC236}">
                <a16:creationId xmlns:a16="http://schemas.microsoft.com/office/drawing/2014/main" id="{B1AEA19C-A83D-71D3-E934-2EEE7D4CD4C3}"/>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9982843" y="1630326"/>
            <a:ext cx="1314780" cy="1705034"/>
          </a:xfrm>
          <a:prstGeom prst="rect">
            <a:avLst/>
          </a:prstGeom>
        </p:spPr>
      </p:pic>
      <p:pic>
        <p:nvPicPr>
          <p:cNvPr id="20" name="Graphic 19">
            <a:extLst>
              <a:ext uri="{FF2B5EF4-FFF2-40B4-BE49-F238E27FC236}">
                <a16:creationId xmlns:a16="http://schemas.microsoft.com/office/drawing/2014/main" id="{6644A093-A114-821E-C90A-C6EC9886F8F3}"/>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6474636" y="3172353"/>
            <a:ext cx="1314781" cy="1208751"/>
          </a:xfrm>
          <a:prstGeom prst="rect">
            <a:avLst/>
          </a:prstGeom>
        </p:spPr>
      </p:pic>
      <p:pic>
        <p:nvPicPr>
          <p:cNvPr id="21" name="Graphic 20">
            <a:extLst>
              <a:ext uri="{FF2B5EF4-FFF2-40B4-BE49-F238E27FC236}">
                <a16:creationId xmlns:a16="http://schemas.microsoft.com/office/drawing/2014/main" id="{E4DA0BEC-A3D7-22DC-1CF7-9BFD94041EE0}"/>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7013343" y="1384261"/>
            <a:ext cx="1487188" cy="1504185"/>
          </a:xfrm>
          <a:prstGeom prst="rect">
            <a:avLst/>
          </a:prstGeom>
        </p:spPr>
      </p:pic>
      <p:pic>
        <p:nvPicPr>
          <p:cNvPr id="22" name="Graphic 21">
            <a:extLst>
              <a:ext uri="{FF2B5EF4-FFF2-40B4-BE49-F238E27FC236}">
                <a16:creationId xmlns:a16="http://schemas.microsoft.com/office/drawing/2014/main" id="{CC6F27CF-7E4E-644B-E9A9-51C4C193E974}"/>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754527" y="5018404"/>
            <a:ext cx="836173" cy="557449"/>
          </a:xfrm>
          <a:prstGeom prst="rect">
            <a:avLst/>
          </a:prstGeom>
        </p:spPr>
      </p:pic>
      <p:pic>
        <p:nvPicPr>
          <p:cNvPr id="23" name="Graphic 22">
            <a:extLst>
              <a:ext uri="{FF2B5EF4-FFF2-40B4-BE49-F238E27FC236}">
                <a16:creationId xmlns:a16="http://schemas.microsoft.com/office/drawing/2014/main" id="{6E152D2A-9D8A-C315-4357-9C8946DED27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082103" y="1341742"/>
            <a:ext cx="825629" cy="550419"/>
          </a:xfrm>
          <a:prstGeom prst="rect">
            <a:avLst/>
          </a:prstGeom>
        </p:spPr>
      </p:pic>
      <p:pic>
        <p:nvPicPr>
          <p:cNvPr id="25" name="Graphic 24">
            <a:extLst>
              <a:ext uri="{FF2B5EF4-FFF2-40B4-BE49-F238E27FC236}">
                <a16:creationId xmlns:a16="http://schemas.microsoft.com/office/drawing/2014/main" id="{FAA43070-3788-CCFC-6199-1138B03FAEE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801550" y="2572973"/>
            <a:ext cx="4686772" cy="2996461"/>
          </a:xfrm>
          <a:prstGeom prst="rect">
            <a:avLst/>
          </a:prstGeom>
        </p:spPr>
      </p:pic>
      <p:pic>
        <p:nvPicPr>
          <p:cNvPr id="26" name="Graphic 25">
            <a:extLst>
              <a:ext uri="{FF2B5EF4-FFF2-40B4-BE49-F238E27FC236}">
                <a16:creationId xmlns:a16="http://schemas.microsoft.com/office/drawing/2014/main" id="{C65C4030-E273-FBCE-29C2-A92499C52A13}"/>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8500532" y="2892876"/>
            <a:ext cx="288108" cy="192072"/>
          </a:xfrm>
          <a:prstGeom prst="rect">
            <a:avLst/>
          </a:prstGeom>
        </p:spPr>
      </p:pic>
      <p:pic>
        <p:nvPicPr>
          <p:cNvPr id="4" name="Graphic 3">
            <a:extLst>
              <a:ext uri="{FF2B5EF4-FFF2-40B4-BE49-F238E27FC236}">
                <a16:creationId xmlns:a16="http://schemas.microsoft.com/office/drawing/2014/main" id="{3ACB70B9-B7A2-932D-D5C8-3E0AF9627B9A}"/>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7132027" y="1057538"/>
            <a:ext cx="457615" cy="305076"/>
          </a:xfrm>
          <a:prstGeom prst="rect">
            <a:avLst/>
          </a:prstGeom>
        </p:spPr>
      </p:pic>
      <p:pic>
        <p:nvPicPr>
          <p:cNvPr id="5" name="Graphic 4">
            <a:extLst>
              <a:ext uri="{FF2B5EF4-FFF2-40B4-BE49-F238E27FC236}">
                <a16:creationId xmlns:a16="http://schemas.microsoft.com/office/drawing/2014/main" id="{3552A04A-9F6B-779D-867F-EFC38A51082D}"/>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7050228" y="5652735"/>
            <a:ext cx="352648" cy="235098"/>
          </a:xfrm>
          <a:prstGeom prst="rect">
            <a:avLst/>
          </a:prstGeom>
        </p:spPr>
      </p:pic>
    </p:spTree>
    <p:extLst>
      <p:ext uri="{BB962C8B-B14F-4D97-AF65-F5344CB8AC3E}">
        <p14:creationId xmlns:p14="http://schemas.microsoft.com/office/powerpoint/2010/main" val="312288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A3A90-AFD0-EB9B-F405-7D74A378AB66}"/>
              </a:ext>
            </a:extLst>
          </p:cNvPr>
          <p:cNvSpPr/>
          <p:nvPr userDrawn="1"/>
        </p:nvSpPr>
        <p:spPr>
          <a:xfrm>
            <a:off x="0" y="0"/>
            <a:ext cx="12192000" cy="6858000"/>
          </a:xfrm>
          <a:prstGeom prst="rect">
            <a:avLst/>
          </a:prstGeom>
          <a:solidFill>
            <a:srgbClr val="00495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blipFill>
                <a:blip r:embed="rId2"/>
                <a:tile tx="0" ty="0" sx="100000" sy="100000" flip="none" algn="tl"/>
              </a:blip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C0A70F4E-63D1-CB58-4C86-A5B235C2BE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sp>
        <p:nvSpPr>
          <p:cNvPr id="4" name="Title 1">
            <a:extLst>
              <a:ext uri="{FF2B5EF4-FFF2-40B4-BE49-F238E27FC236}">
                <a16:creationId xmlns:a16="http://schemas.microsoft.com/office/drawing/2014/main" id="{10965538-9255-40F4-68F2-247F7EBBB39E}"/>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sp>
        <p:nvSpPr>
          <p:cNvPr id="6" name="Text Placeholder 5">
            <a:extLst>
              <a:ext uri="{FF2B5EF4-FFF2-40B4-BE49-F238E27FC236}">
                <a16:creationId xmlns:a16="http://schemas.microsoft.com/office/drawing/2014/main" id="{C9B741C3-DADE-DCE8-09A5-BC9870048EA6}"/>
              </a:ext>
            </a:extLst>
          </p:cNvPr>
          <p:cNvSpPr>
            <a:spLocks noGrp="1"/>
          </p:cNvSpPr>
          <p:nvPr>
            <p:ph type="body" sz="quarter" idx="10" hasCustomPrompt="1"/>
          </p:nvPr>
        </p:nvSpPr>
        <p:spPr>
          <a:xfrm>
            <a:off x="661607" y="2911934"/>
            <a:ext cx="5232400" cy="978729"/>
          </a:xfrm>
        </p:spPr>
        <p:txBody>
          <a:bodyPr/>
          <a:lstStyle>
            <a:lvl1pPr marL="11113" indent="-11113">
              <a:buNone/>
              <a:tabLst/>
              <a:defRPr lang="en-GB" sz="3200" kern="1200" spc="0" dirty="0" smtClean="0">
                <a:solidFill>
                  <a:schemeClr val="bg1"/>
                </a:solidFill>
                <a:latin typeface="+mj-lt"/>
                <a:ea typeface="+mj-ea"/>
                <a:cs typeface="+mj-cs"/>
              </a:defRPr>
            </a:lvl1pPr>
          </a:lstStyle>
          <a:p>
            <a:pPr lvl="0"/>
            <a:r>
              <a:rPr lang="en-GB" dirty="0"/>
              <a:t>CLICK TO EDIT MASTER TEXT STYLES</a:t>
            </a:r>
          </a:p>
        </p:txBody>
      </p:sp>
    </p:spTree>
    <p:extLst>
      <p:ext uri="{BB962C8B-B14F-4D97-AF65-F5344CB8AC3E}">
        <p14:creationId xmlns:p14="http://schemas.microsoft.com/office/powerpoint/2010/main" val="255004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0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3749C8-6CE4-49CC-40FB-A231ECA9CA00}"/>
              </a:ext>
            </a:extLst>
          </p:cNvPr>
          <p:cNvSpPr/>
          <p:nvPr userDrawn="1"/>
        </p:nvSpPr>
        <p:spPr>
          <a:xfrm rot="5400000">
            <a:off x="5600526" y="266527"/>
            <a:ext cx="990948" cy="1219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12496DE-0616-4B69-8149-D752D1A5D318}"/>
              </a:ext>
            </a:extLst>
          </p:cNvPr>
          <p:cNvSpPr>
            <a:spLocks noGrp="1"/>
          </p:cNvSpPr>
          <p:nvPr>
            <p:ph type="title" hasCustomPrompt="1"/>
          </p:nvPr>
        </p:nvSpPr>
        <p:spPr>
          <a:xfrm>
            <a:off x="661613" y="664389"/>
            <a:ext cx="6348787" cy="424732"/>
          </a:xfrm>
        </p:spPr>
        <p:txBody>
          <a:bodyPr/>
          <a:lstStyle>
            <a:lvl1pPr>
              <a:defRPr>
                <a:solidFill>
                  <a:srgbClr val="00AEB8"/>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88EB01C-C4AE-34F6-D7FF-86069373BE43}"/>
              </a:ext>
            </a:extLst>
          </p:cNvPr>
          <p:cNvSpPr>
            <a:spLocks noGrp="1"/>
          </p:cNvSpPr>
          <p:nvPr>
            <p:ph idx="1"/>
          </p:nvPr>
        </p:nvSpPr>
        <p:spPr>
          <a:xfrm>
            <a:off x="661613" y="1623795"/>
            <a:ext cx="6348787" cy="3909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6ACD8AD8-D5F1-6F7A-57BB-DC441651223F}"/>
              </a:ext>
            </a:extLst>
          </p:cNvPr>
          <p:cNvSpPr/>
          <p:nvPr userDrawn="1"/>
        </p:nvSpPr>
        <p:spPr>
          <a:xfrm rot="5400000" flipH="1">
            <a:off x="6036001" y="-214160"/>
            <a:ext cx="118800" cy="121932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BDC89EDA-A747-C870-7AC4-034544956D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6" name="Picture 5">
            <a:extLst>
              <a:ext uri="{FF2B5EF4-FFF2-40B4-BE49-F238E27FC236}">
                <a16:creationId xmlns:a16="http://schemas.microsoft.com/office/drawing/2014/main" id="{D59D9084-70CC-B106-FFD4-84278DDAD53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spTree>
    <p:extLst>
      <p:ext uri="{BB962C8B-B14F-4D97-AF65-F5344CB8AC3E}">
        <p14:creationId xmlns:p14="http://schemas.microsoft.com/office/powerpoint/2010/main" val="116729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1 conten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3749C8-6CE4-49CC-40FB-A231ECA9CA00}"/>
              </a:ext>
            </a:extLst>
          </p:cNvPr>
          <p:cNvSpPr/>
          <p:nvPr userDrawn="1"/>
        </p:nvSpPr>
        <p:spPr>
          <a:xfrm rot="5400000">
            <a:off x="5600526" y="266527"/>
            <a:ext cx="990948" cy="12192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12496DE-0616-4B69-8149-D752D1A5D318}"/>
              </a:ext>
            </a:extLst>
          </p:cNvPr>
          <p:cNvSpPr>
            <a:spLocks noGrp="1"/>
          </p:cNvSpPr>
          <p:nvPr>
            <p:ph type="title" hasCustomPrompt="1"/>
          </p:nvPr>
        </p:nvSpPr>
        <p:spPr>
          <a:xfrm>
            <a:off x="661613" y="664389"/>
            <a:ext cx="6348787" cy="424732"/>
          </a:xfrm>
        </p:spPr>
        <p:txBody>
          <a:bodyPr/>
          <a:lstStyle>
            <a:lvl1pPr>
              <a:defRPr>
                <a:solidFill>
                  <a:srgbClr val="00AEB8"/>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88EB01C-C4AE-34F6-D7FF-86069373BE43}"/>
              </a:ext>
            </a:extLst>
          </p:cNvPr>
          <p:cNvSpPr>
            <a:spLocks noGrp="1"/>
          </p:cNvSpPr>
          <p:nvPr>
            <p:ph idx="1"/>
          </p:nvPr>
        </p:nvSpPr>
        <p:spPr>
          <a:xfrm>
            <a:off x="661613" y="1623795"/>
            <a:ext cx="10886920" cy="3909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6ACD8AD8-D5F1-6F7A-57BB-DC441651223F}"/>
              </a:ext>
            </a:extLst>
          </p:cNvPr>
          <p:cNvSpPr/>
          <p:nvPr userDrawn="1"/>
        </p:nvSpPr>
        <p:spPr>
          <a:xfrm rot="5400000" flipH="1">
            <a:off x="6036001" y="-214160"/>
            <a:ext cx="118800" cy="121932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BDC89EDA-A747-C870-7AC4-034544956DD8}"/>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pic>
        <p:nvPicPr>
          <p:cNvPr id="6" name="Picture 5">
            <a:extLst>
              <a:ext uri="{FF2B5EF4-FFF2-40B4-BE49-F238E27FC236}">
                <a16:creationId xmlns:a16="http://schemas.microsoft.com/office/drawing/2014/main" id="{D59D9084-70CC-B106-FFD4-84278DDAD53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9818386" y="5917804"/>
            <a:ext cx="1840381" cy="690143"/>
          </a:xfrm>
          <a:prstGeom prst="rect">
            <a:avLst/>
          </a:prstGeom>
        </p:spPr>
      </p:pic>
    </p:spTree>
    <p:extLst>
      <p:ext uri="{BB962C8B-B14F-4D97-AF65-F5344CB8AC3E}">
        <p14:creationId xmlns:p14="http://schemas.microsoft.com/office/powerpoint/2010/main" val="183563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 content slide - 2 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3EE6C4-8537-D81B-CE17-F137212341BD}"/>
              </a:ext>
            </a:extLst>
          </p:cNvPr>
          <p:cNvSpPr/>
          <p:nvPr userDrawn="1"/>
        </p:nvSpPr>
        <p:spPr>
          <a:xfrm>
            <a:off x="694227" y="2125697"/>
            <a:ext cx="5316947" cy="3792107"/>
          </a:xfrm>
          <a:prstGeom prst="rect">
            <a:avLst/>
          </a:prstGeom>
          <a:solidFill>
            <a:srgbClr val="43444A">
              <a:alpha val="104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C76438F-7858-8703-8D21-DFFA97A3111D}"/>
              </a:ext>
            </a:extLst>
          </p:cNvPr>
          <p:cNvSpPr/>
          <p:nvPr userDrawn="1"/>
        </p:nvSpPr>
        <p:spPr>
          <a:xfrm>
            <a:off x="623887" y="2125697"/>
            <a:ext cx="118800" cy="3792107"/>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78B23F95-94AE-1541-17DC-6005647DC4E6}"/>
              </a:ext>
            </a:extLst>
          </p:cNvPr>
          <p:cNvSpPr/>
          <p:nvPr userDrawn="1"/>
        </p:nvSpPr>
        <p:spPr>
          <a:xfrm>
            <a:off x="6251165" y="2125697"/>
            <a:ext cx="5316947" cy="3792107"/>
          </a:xfrm>
          <a:prstGeom prst="rect">
            <a:avLst/>
          </a:prstGeom>
          <a:solidFill>
            <a:srgbClr val="43444A">
              <a:alpha val="1040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9964800" cy="424732"/>
          </a:xfrm>
        </p:spPr>
        <p:txBody>
          <a:bodyPr/>
          <a:lstStyle>
            <a:lvl1pPr>
              <a:defRPr sz="2400" spc="0">
                <a:solidFill>
                  <a:schemeClr val="accent2"/>
                </a:solidFill>
              </a:defRPr>
            </a:lvl1pPr>
          </a:lstStyle>
          <a:p>
            <a:r>
              <a:rPr lang="en-US"/>
              <a:t>TITLE</a:t>
            </a:r>
          </a:p>
        </p:txBody>
      </p:sp>
      <p:sp>
        <p:nvSpPr>
          <p:cNvPr id="6" name="Content Placeholder 5">
            <a:extLst>
              <a:ext uri="{FF2B5EF4-FFF2-40B4-BE49-F238E27FC236}">
                <a16:creationId xmlns:a16="http://schemas.microsoft.com/office/drawing/2014/main" id="{A13A053C-97A9-6C73-4C51-92085C15DAA3}"/>
              </a:ext>
            </a:extLst>
          </p:cNvPr>
          <p:cNvSpPr>
            <a:spLocks noGrp="1"/>
          </p:cNvSpPr>
          <p:nvPr>
            <p:ph sz="quarter" idx="10"/>
          </p:nvPr>
        </p:nvSpPr>
        <p:spPr>
          <a:xfrm>
            <a:off x="1084021" y="2495903"/>
            <a:ext cx="4609276" cy="3064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5">
            <a:extLst>
              <a:ext uri="{FF2B5EF4-FFF2-40B4-BE49-F238E27FC236}">
                <a16:creationId xmlns:a16="http://schemas.microsoft.com/office/drawing/2014/main" id="{D98226ED-604B-A8D2-15D0-BB8930E69E99}"/>
              </a:ext>
            </a:extLst>
          </p:cNvPr>
          <p:cNvSpPr>
            <a:spLocks noGrp="1"/>
          </p:cNvSpPr>
          <p:nvPr>
            <p:ph sz="quarter" idx="13"/>
          </p:nvPr>
        </p:nvSpPr>
        <p:spPr>
          <a:xfrm>
            <a:off x="6612002" y="2495903"/>
            <a:ext cx="4609276" cy="30649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Rectangle 4">
            <a:extLst>
              <a:ext uri="{FF2B5EF4-FFF2-40B4-BE49-F238E27FC236}">
                <a16:creationId xmlns:a16="http://schemas.microsoft.com/office/drawing/2014/main" id="{D81B19D3-43C2-279A-5F2D-BC87FE5004BC}"/>
              </a:ext>
            </a:extLst>
          </p:cNvPr>
          <p:cNvSpPr/>
          <p:nvPr userDrawn="1"/>
        </p:nvSpPr>
        <p:spPr>
          <a:xfrm>
            <a:off x="6180826" y="2125697"/>
            <a:ext cx="117231" cy="379210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a:extLst>
              <a:ext uri="{FF2B5EF4-FFF2-40B4-BE49-F238E27FC236}">
                <a16:creationId xmlns:a16="http://schemas.microsoft.com/office/drawing/2014/main" id="{8BD37214-F467-88C4-B9ED-446128702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8385" y="5917804"/>
            <a:ext cx="1842014" cy="690142"/>
          </a:xfrm>
          <a:prstGeom prst="rect">
            <a:avLst/>
          </a:prstGeom>
        </p:spPr>
      </p:pic>
      <p:sp>
        <p:nvSpPr>
          <p:cNvPr id="4" name="Text Placeholder 3">
            <a:extLst>
              <a:ext uri="{FF2B5EF4-FFF2-40B4-BE49-F238E27FC236}">
                <a16:creationId xmlns:a16="http://schemas.microsoft.com/office/drawing/2014/main" id="{E8AD9AC9-5055-6C70-206B-359DAC5C5F4F}"/>
              </a:ext>
            </a:extLst>
          </p:cNvPr>
          <p:cNvSpPr>
            <a:spLocks noGrp="1"/>
          </p:cNvSpPr>
          <p:nvPr>
            <p:ph type="body" sz="quarter" idx="14"/>
          </p:nvPr>
        </p:nvSpPr>
        <p:spPr>
          <a:xfrm>
            <a:off x="647700" y="1321126"/>
            <a:ext cx="8219853" cy="667162"/>
          </a:xfrm>
        </p:spPr>
        <p:txBody>
          <a:bodyPr/>
          <a:lstStyle/>
          <a:p>
            <a:pPr lvl="0"/>
            <a:r>
              <a:rPr lang="en-GB" dirty="0"/>
              <a:t>Click to edit Master text styles</a:t>
            </a:r>
            <a:endParaRPr lang="en-US" dirty="0"/>
          </a:p>
        </p:txBody>
      </p:sp>
    </p:spTree>
    <p:extLst>
      <p:ext uri="{BB962C8B-B14F-4D97-AF65-F5344CB8AC3E}">
        <p14:creationId xmlns:p14="http://schemas.microsoft.com/office/powerpoint/2010/main" val="351332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 content slide - 3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ECF8DF-C8F5-9D22-AC22-34E1B54BA760}"/>
              </a:ext>
            </a:extLst>
          </p:cNvPr>
          <p:cNvSpPr/>
          <p:nvPr userDrawn="1"/>
        </p:nvSpPr>
        <p:spPr>
          <a:xfrm>
            <a:off x="8234838" y="1567620"/>
            <a:ext cx="3333274" cy="35640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 name="Rectangle 4">
            <a:extLst>
              <a:ext uri="{FF2B5EF4-FFF2-40B4-BE49-F238E27FC236}">
                <a16:creationId xmlns:a16="http://schemas.microsoft.com/office/drawing/2014/main" id="{FF90BE07-5FB5-F308-797D-110D8C06F831}"/>
              </a:ext>
            </a:extLst>
          </p:cNvPr>
          <p:cNvSpPr/>
          <p:nvPr userDrawn="1"/>
        </p:nvSpPr>
        <p:spPr>
          <a:xfrm>
            <a:off x="626256" y="1575887"/>
            <a:ext cx="3333273" cy="356400"/>
          </a:xfrm>
          <a:prstGeom prst="rect">
            <a:avLst/>
          </a:prstGeom>
          <a:solidFill>
            <a:srgbClr val="00A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 name="Rectangle 8">
            <a:extLst>
              <a:ext uri="{FF2B5EF4-FFF2-40B4-BE49-F238E27FC236}">
                <a16:creationId xmlns:a16="http://schemas.microsoft.com/office/drawing/2014/main" id="{68C9D1B8-1221-98E6-2885-0CAC40EF10C3}"/>
              </a:ext>
            </a:extLst>
          </p:cNvPr>
          <p:cNvSpPr/>
          <p:nvPr userDrawn="1"/>
        </p:nvSpPr>
        <p:spPr>
          <a:xfrm>
            <a:off x="4340633" y="1575887"/>
            <a:ext cx="3333273" cy="356400"/>
          </a:xfrm>
          <a:prstGeom prst="rect">
            <a:avLst/>
          </a:prstGeom>
          <a:solidFill>
            <a:srgbClr val="F765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Text Placeholder 3">
            <a:extLst>
              <a:ext uri="{FF2B5EF4-FFF2-40B4-BE49-F238E27FC236}">
                <a16:creationId xmlns:a16="http://schemas.microsoft.com/office/drawing/2014/main" id="{11CD9718-6DBD-295E-85D7-CA94FCFEE35B}"/>
              </a:ext>
            </a:extLst>
          </p:cNvPr>
          <p:cNvSpPr>
            <a:spLocks noGrp="1"/>
          </p:cNvSpPr>
          <p:nvPr>
            <p:ph type="body" sz="quarter" idx="12" hasCustomPrompt="1"/>
          </p:nvPr>
        </p:nvSpPr>
        <p:spPr>
          <a:xfrm>
            <a:off x="647701" y="1624013"/>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1" name="Text Placeholder 3">
            <a:extLst>
              <a:ext uri="{FF2B5EF4-FFF2-40B4-BE49-F238E27FC236}">
                <a16:creationId xmlns:a16="http://schemas.microsoft.com/office/drawing/2014/main" id="{ABD97783-A24A-EE47-FA87-1E2CAA51B769}"/>
              </a:ext>
            </a:extLst>
          </p:cNvPr>
          <p:cNvSpPr>
            <a:spLocks noGrp="1"/>
          </p:cNvSpPr>
          <p:nvPr>
            <p:ph type="body" sz="quarter" idx="14" hasCustomPrompt="1"/>
          </p:nvPr>
        </p:nvSpPr>
        <p:spPr>
          <a:xfrm>
            <a:off x="4340634" y="1614852"/>
            <a:ext cx="3132000" cy="313932"/>
          </a:xfrm>
          <a:noFill/>
        </p:spPr>
        <p:txBody>
          <a:bodyPr/>
          <a:lstStyle>
            <a:lvl1pPr marL="0" indent="0">
              <a:buNone/>
              <a:defRPr b="1">
                <a:solidFill>
                  <a:schemeClr val="bg1"/>
                </a:solidFill>
              </a:defRPr>
            </a:lvl1pPr>
            <a:lvl3pPr marL="914400" indent="0">
              <a:buNone/>
              <a:defRPr/>
            </a:lvl3pPr>
          </a:lstStyle>
          <a:p>
            <a:pPr lvl="0"/>
            <a:r>
              <a:rPr lang="en-US"/>
              <a:t>Heading</a:t>
            </a:r>
          </a:p>
        </p:txBody>
      </p:sp>
      <p:sp>
        <p:nvSpPr>
          <p:cNvPr id="14" name="Text Placeholder 3">
            <a:extLst>
              <a:ext uri="{FF2B5EF4-FFF2-40B4-BE49-F238E27FC236}">
                <a16:creationId xmlns:a16="http://schemas.microsoft.com/office/drawing/2014/main" id="{4546A341-6AF8-C6B9-D3A1-FE505AB837D9}"/>
              </a:ext>
            </a:extLst>
          </p:cNvPr>
          <p:cNvSpPr>
            <a:spLocks noGrp="1"/>
          </p:cNvSpPr>
          <p:nvPr>
            <p:ph type="body" sz="quarter" idx="16" hasCustomPrompt="1"/>
          </p:nvPr>
        </p:nvSpPr>
        <p:spPr>
          <a:xfrm>
            <a:off x="8234838" y="1615746"/>
            <a:ext cx="3132000" cy="313932"/>
          </a:xfrm>
        </p:spPr>
        <p:txBody>
          <a:bodyPr/>
          <a:lstStyle>
            <a:lvl1pPr marL="0" indent="0">
              <a:buNone/>
              <a:defRPr b="1">
                <a:solidFill>
                  <a:schemeClr val="bg1"/>
                </a:solidFill>
              </a:defRPr>
            </a:lvl1pPr>
            <a:lvl3pPr marL="914400" indent="0">
              <a:buNone/>
              <a:defRPr/>
            </a:lvl3pPr>
          </a:lstStyle>
          <a:p>
            <a:pPr lvl="0"/>
            <a:r>
              <a:rPr lang="en-US" dirty="0"/>
              <a:t>Heading</a:t>
            </a:r>
          </a:p>
        </p:txBody>
      </p:sp>
      <p:sp>
        <p:nvSpPr>
          <p:cNvPr id="15" name="Title 14">
            <a:extLst>
              <a:ext uri="{FF2B5EF4-FFF2-40B4-BE49-F238E27FC236}">
                <a16:creationId xmlns:a16="http://schemas.microsoft.com/office/drawing/2014/main" id="{4CCC9136-02A9-D805-E5F6-142240CA3564}"/>
              </a:ext>
            </a:extLst>
          </p:cNvPr>
          <p:cNvSpPr>
            <a:spLocks noGrp="1"/>
          </p:cNvSpPr>
          <p:nvPr>
            <p:ph type="title" hasCustomPrompt="1"/>
          </p:nvPr>
        </p:nvSpPr>
        <p:spPr>
          <a:xfrm>
            <a:off x="647700" y="664389"/>
            <a:ext cx="9964800" cy="424732"/>
          </a:xfrm>
        </p:spPr>
        <p:txBody>
          <a:bodyPr/>
          <a:lstStyle>
            <a:lvl1pPr>
              <a:defRPr sz="2400" spc="0">
                <a:solidFill>
                  <a:schemeClr val="accent2"/>
                </a:solidFill>
              </a:defRPr>
            </a:lvl1pPr>
          </a:lstStyle>
          <a:p>
            <a:r>
              <a:rPr lang="en-US"/>
              <a:t>TITLE</a:t>
            </a:r>
          </a:p>
        </p:txBody>
      </p:sp>
      <p:sp>
        <p:nvSpPr>
          <p:cNvPr id="7" name="Content Placeholder 5">
            <a:extLst>
              <a:ext uri="{FF2B5EF4-FFF2-40B4-BE49-F238E27FC236}">
                <a16:creationId xmlns:a16="http://schemas.microsoft.com/office/drawing/2014/main" id="{2EBB952F-56BF-5E04-E8AF-5A969616D438}"/>
              </a:ext>
            </a:extLst>
          </p:cNvPr>
          <p:cNvSpPr>
            <a:spLocks noGrp="1"/>
          </p:cNvSpPr>
          <p:nvPr>
            <p:ph sz="quarter" idx="10"/>
          </p:nvPr>
        </p:nvSpPr>
        <p:spPr>
          <a:xfrm>
            <a:off x="626257" y="2053087"/>
            <a:ext cx="3333273" cy="3528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5">
            <a:extLst>
              <a:ext uri="{FF2B5EF4-FFF2-40B4-BE49-F238E27FC236}">
                <a16:creationId xmlns:a16="http://schemas.microsoft.com/office/drawing/2014/main" id="{DE663398-FB9A-F00C-16FC-0BA8959F79E4}"/>
              </a:ext>
            </a:extLst>
          </p:cNvPr>
          <p:cNvSpPr>
            <a:spLocks noGrp="1"/>
          </p:cNvSpPr>
          <p:nvPr>
            <p:ph sz="quarter" idx="13"/>
          </p:nvPr>
        </p:nvSpPr>
        <p:spPr>
          <a:xfrm>
            <a:off x="4340634" y="2044820"/>
            <a:ext cx="3333273" cy="3528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5">
            <a:extLst>
              <a:ext uri="{FF2B5EF4-FFF2-40B4-BE49-F238E27FC236}">
                <a16:creationId xmlns:a16="http://schemas.microsoft.com/office/drawing/2014/main" id="{2474FD4B-4694-0377-9D7C-B2DA1B23F19C}"/>
              </a:ext>
            </a:extLst>
          </p:cNvPr>
          <p:cNvSpPr>
            <a:spLocks noGrp="1"/>
          </p:cNvSpPr>
          <p:nvPr>
            <p:ph sz="quarter" idx="15"/>
          </p:nvPr>
        </p:nvSpPr>
        <p:spPr>
          <a:xfrm>
            <a:off x="8234839" y="2044820"/>
            <a:ext cx="3333274" cy="3528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578F2BDC-9BF1-FEC4-AC4C-5A77D55F3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18385" y="5917804"/>
            <a:ext cx="1842014" cy="690142"/>
          </a:xfrm>
          <a:prstGeom prst="rect">
            <a:avLst/>
          </a:prstGeom>
        </p:spPr>
      </p:pic>
    </p:spTree>
    <p:extLst>
      <p:ext uri="{BB962C8B-B14F-4D97-AF65-F5344CB8AC3E}">
        <p14:creationId xmlns:p14="http://schemas.microsoft.com/office/powerpoint/2010/main" val="17071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EEAD85-3741-6FEF-12A1-2E20B635FC74}"/>
              </a:ext>
            </a:extLst>
          </p:cNvPr>
          <p:cNvSpPr>
            <a:spLocks noGrp="1"/>
          </p:cNvSpPr>
          <p:nvPr>
            <p:ph type="title"/>
          </p:nvPr>
        </p:nvSpPr>
        <p:spPr>
          <a:xfrm>
            <a:off x="661613" y="664389"/>
            <a:ext cx="10906500" cy="424732"/>
          </a:xfrm>
          <a:prstGeom prst="rect">
            <a:avLst/>
          </a:prstGeom>
        </p:spPr>
        <p:txBody>
          <a:bodyPr vert="horz" wrap="square" lIns="91440" tIns="45720" rIns="91440" bIns="45720" rtlCol="0" anchor="t">
            <a:spAutoFit/>
          </a:bodyPr>
          <a:lstStyle/>
          <a:p>
            <a:r>
              <a:rPr lang="en-GB" dirty="0"/>
              <a:t>Click to edit Master title style</a:t>
            </a:r>
          </a:p>
        </p:txBody>
      </p:sp>
      <p:sp>
        <p:nvSpPr>
          <p:cNvPr id="8" name="Text Placeholder 2">
            <a:extLst>
              <a:ext uri="{FF2B5EF4-FFF2-40B4-BE49-F238E27FC236}">
                <a16:creationId xmlns:a16="http://schemas.microsoft.com/office/drawing/2014/main" id="{4140A9C1-699A-FEF1-1567-B11C968CBB72}"/>
              </a:ext>
            </a:extLst>
          </p:cNvPr>
          <p:cNvSpPr>
            <a:spLocks noGrp="1"/>
          </p:cNvSpPr>
          <p:nvPr>
            <p:ph type="body" idx="1"/>
          </p:nvPr>
        </p:nvSpPr>
        <p:spPr>
          <a:xfrm>
            <a:off x="661613" y="1623795"/>
            <a:ext cx="10906500" cy="1235210"/>
          </a:xfrm>
          <a:prstGeom prst="rect">
            <a:avLst/>
          </a:prstGeom>
        </p:spPr>
        <p:txBody>
          <a:bodyPr vert="horz" wrap="square" lIns="91440" tIns="45720" rIns="91440" bIns="4572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a:extLst>
              <a:ext uri="{FF2B5EF4-FFF2-40B4-BE49-F238E27FC236}">
                <a16:creationId xmlns:a16="http://schemas.microsoft.com/office/drawing/2014/main" id="{25BFCFCF-4AAF-62B7-9E7E-F8F5FFE78FCF}"/>
              </a:ext>
            </a:extLst>
          </p:cNvPr>
          <p:cNvSpPr txBox="1">
            <a:spLocks/>
          </p:cNvSpPr>
          <p:nvPr userDrawn="1"/>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t>‹#›</a:t>
            </a:fld>
            <a:r>
              <a:rPr lang="en-US" sz="1050" b="1" dirty="0"/>
              <a:t> </a:t>
            </a:r>
            <a:r>
              <a:rPr lang="en-US" sz="1050" dirty="0"/>
              <a:t>| Partner Launch Deck</a:t>
            </a:r>
            <a:endParaRPr lang="en-GB" sz="1050" dirty="0"/>
          </a:p>
        </p:txBody>
      </p:sp>
    </p:spTree>
    <p:extLst>
      <p:ext uri="{BB962C8B-B14F-4D97-AF65-F5344CB8AC3E}">
        <p14:creationId xmlns:p14="http://schemas.microsoft.com/office/powerpoint/2010/main" val="340826869"/>
      </p:ext>
    </p:extLst>
  </p:cSld>
  <p:clrMap bg1="lt1" tx1="dk1" bg2="lt2" tx2="dk2" accent1="accent1" accent2="accent2" accent3="accent3" accent4="accent4" accent5="accent5" accent6="accent6" hlink="hlink" folHlink="folHlink"/>
  <p:sldLayoutIdLst>
    <p:sldLayoutId id="2147483765" r:id="rId1"/>
    <p:sldLayoutId id="2147483946" r:id="rId2"/>
    <p:sldLayoutId id="2147483956" r:id="rId3"/>
    <p:sldLayoutId id="2147483957" r:id="rId4"/>
    <p:sldLayoutId id="2147483898" r:id="rId5"/>
    <p:sldLayoutId id="2147483951" r:id="rId6"/>
    <p:sldLayoutId id="2147483960" r:id="rId7"/>
    <p:sldLayoutId id="2147483742" r:id="rId8"/>
    <p:sldLayoutId id="2147483744" r:id="rId9"/>
    <p:sldLayoutId id="2147483952" r:id="rId10"/>
    <p:sldLayoutId id="2147483726" r:id="rId11"/>
    <p:sldLayoutId id="2147483954" r:id="rId12"/>
    <p:sldLayoutId id="2147483947" r:id="rId13"/>
    <p:sldLayoutId id="2147483955" r:id="rId14"/>
    <p:sldLayoutId id="2147483958" r:id="rId15"/>
    <p:sldLayoutId id="2147483959" r:id="rId16"/>
    <p:sldLayoutId id="2147483888" r:id="rId17"/>
    <p:sldLayoutId id="2147483889" r:id="rId18"/>
    <p:sldLayoutId id="2147483892" r:id="rId19"/>
    <p:sldLayoutId id="2147483772" r:id="rId20"/>
    <p:sldLayoutId id="2147483948" r:id="rId21"/>
    <p:sldLayoutId id="2147483949" r:id="rId22"/>
    <p:sldLayoutId id="2147483953" r:id="rId23"/>
    <p:sldLayoutId id="2147483836" r:id="rId24"/>
  </p:sldLayoutIdLst>
  <p:txStyles>
    <p:titleStyle>
      <a:lvl1pPr algn="l" defTabSz="914400" rtl="0" eaLnBrk="1" latinLnBrk="0" hangingPunct="1">
        <a:lnSpc>
          <a:spcPct val="90000"/>
        </a:lnSpc>
        <a:spcBef>
          <a:spcPct val="0"/>
        </a:spcBef>
        <a:buNone/>
        <a:defRPr sz="2400" kern="1200" spc="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2" pos="393" userDrawn="1">
          <p15:clr>
            <a:srgbClr val="F26B43"/>
          </p15:clr>
        </p15:guide>
        <p15:guide id="3" pos="7287" userDrawn="1">
          <p15:clr>
            <a:srgbClr val="F26B43"/>
          </p15:clr>
        </p15:guide>
        <p15:guide id="4" orient="horz" pos="3906" userDrawn="1">
          <p15:clr>
            <a:srgbClr val="F26B43"/>
          </p15:clr>
        </p15:guide>
        <p15:guide id="5"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569.svg"/><Relationship Id="rId4" Type="http://schemas.openxmlformats.org/officeDocument/2006/relationships/image" Target="../media/image568.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08.png"/><Relationship Id="rId13" Type="http://schemas.openxmlformats.org/officeDocument/2006/relationships/image" Target="../media/image398.svg"/><Relationship Id="rId3" Type="http://schemas.openxmlformats.org/officeDocument/2006/relationships/image" Target="../media/image425.svg"/><Relationship Id="rId7" Type="http://schemas.openxmlformats.org/officeDocument/2006/relationships/image" Target="../media/image473.svg"/><Relationship Id="rId12" Type="http://schemas.openxmlformats.org/officeDocument/2006/relationships/image" Target="../media/image397.png"/><Relationship Id="rId2" Type="http://schemas.openxmlformats.org/officeDocument/2006/relationships/image" Target="../media/image424.png"/><Relationship Id="rId1" Type="http://schemas.openxmlformats.org/officeDocument/2006/relationships/slideLayout" Target="../slideLayouts/slideLayout6.xml"/><Relationship Id="rId6" Type="http://schemas.openxmlformats.org/officeDocument/2006/relationships/image" Target="../media/image472.png"/><Relationship Id="rId11" Type="http://schemas.openxmlformats.org/officeDocument/2006/relationships/image" Target="../media/image407.svg"/><Relationship Id="rId5" Type="http://schemas.openxmlformats.org/officeDocument/2006/relationships/image" Target="../media/image429.svg"/><Relationship Id="rId10" Type="http://schemas.openxmlformats.org/officeDocument/2006/relationships/image" Target="../media/image406.png"/><Relationship Id="rId4" Type="http://schemas.openxmlformats.org/officeDocument/2006/relationships/image" Target="../media/image428.png"/><Relationship Id="rId9" Type="http://schemas.openxmlformats.org/officeDocument/2006/relationships/image" Target="../media/image409.svg"/></Relationships>
</file>

<file path=ppt/slides/_rels/slide13.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467.svg"/><Relationship Id="rId3" Type="http://schemas.openxmlformats.org/officeDocument/2006/relationships/image" Target="../media/image425.svg"/><Relationship Id="rId7" Type="http://schemas.openxmlformats.org/officeDocument/2006/relationships/image" Target="../media/image473.svg"/><Relationship Id="rId12" Type="http://schemas.openxmlformats.org/officeDocument/2006/relationships/image" Target="../media/image466.png"/><Relationship Id="rId17" Type="http://schemas.openxmlformats.org/officeDocument/2006/relationships/image" Target="../media/image421.svg"/><Relationship Id="rId2" Type="http://schemas.openxmlformats.org/officeDocument/2006/relationships/image" Target="../media/image424.png"/><Relationship Id="rId16" Type="http://schemas.openxmlformats.org/officeDocument/2006/relationships/image" Target="../media/image420.png"/><Relationship Id="rId1" Type="http://schemas.openxmlformats.org/officeDocument/2006/relationships/slideLayout" Target="../slideLayouts/slideLayout6.xml"/><Relationship Id="rId6" Type="http://schemas.openxmlformats.org/officeDocument/2006/relationships/image" Target="../media/image472.png"/><Relationship Id="rId11" Type="http://schemas.openxmlformats.org/officeDocument/2006/relationships/image" Target="../media/image499.svg"/><Relationship Id="rId5" Type="http://schemas.openxmlformats.org/officeDocument/2006/relationships/image" Target="../media/image429.svg"/><Relationship Id="rId15" Type="http://schemas.openxmlformats.org/officeDocument/2006/relationships/image" Target="../media/image409.svg"/><Relationship Id="rId10" Type="http://schemas.openxmlformats.org/officeDocument/2006/relationships/image" Target="../media/image498.png"/><Relationship Id="rId4" Type="http://schemas.openxmlformats.org/officeDocument/2006/relationships/image" Target="../media/image428.png"/><Relationship Id="rId9" Type="http://schemas.openxmlformats.org/officeDocument/2006/relationships/image" Target="../media/image491.svg"/><Relationship Id="rId14" Type="http://schemas.openxmlformats.org/officeDocument/2006/relationships/image" Target="../media/image40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63.svg"/><Relationship Id="rId7" Type="http://schemas.openxmlformats.org/officeDocument/2006/relationships/image" Target="../media/image21.svg"/><Relationship Id="rId2" Type="http://schemas.openxmlformats.org/officeDocument/2006/relationships/image" Target="../media/image562.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571.sv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63.svg"/><Relationship Id="rId2" Type="http://schemas.openxmlformats.org/officeDocument/2006/relationships/image" Target="../media/image56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1.svg"/><Relationship Id="rId2" Type="http://schemas.openxmlformats.org/officeDocument/2006/relationships/image" Target="../media/image57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4.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slide" Target="slide5.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32.svg"/><Relationship Id="rId3" Type="http://schemas.openxmlformats.org/officeDocument/2006/relationships/image" Target="../media/image128.svg"/><Relationship Id="rId7" Type="http://schemas.openxmlformats.org/officeDocument/2006/relationships/image" Target="../media/image68.svg"/><Relationship Id="rId12" Type="http://schemas.openxmlformats.org/officeDocument/2006/relationships/image" Target="../media/image131.png"/><Relationship Id="rId2" Type="http://schemas.openxmlformats.org/officeDocument/2006/relationships/image" Target="../media/image127.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120.svg"/><Relationship Id="rId5" Type="http://schemas.openxmlformats.org/officeDocument/2006/relationships/image" Target="../media/image90.svg"/><Relationship Id="rId10" Type="http://schemas.openxmlformats.org/officeDocument/2006/relationships/image" Target="../media/image119.png"/><Relationship Id="rId4" Type="http://schemas.openxmlformats.org/officeDocument/2006/relationships/image" Target="../media/image89.png"/><Relationship Id="rId9" Type="http://schemas.openxmlformats.org/officeDocument/2006/relationships/image" Target="../media/image80.svg"/></Relationships>
</file>

<file path=ppt/slides/_rels/slide2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96.svg"/><Relationship Id="rId3" Type="http://schemas.openxmlformats.org/officeDocument/2006/relationships/image" Target="../media/image66.svg"/><Relationship Id="rId7" Type="http://schemas.openxmlformats.org/officeDocument/2006/relationships/image" Target="../media/image84.svg"/><Relationship Id="rId12" Type="http://schemas.openxmlformats.org/officeDocument/2006/relationships/image" Target="../media/image95.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83.png"/><Relationship Id="rId11" Type="http://schemas.openxmlformats.org/officeDocument/2006/relationships/image" Target="../media/image54.svg"/><Relationship Id="rId5" Type="http://schemas.openxmlformats.org/officeDocument/2006/relationships/image" Target="../media/image70.svg"/><Relationship Id="rId10" Type="http://schemas.openxmlformats.org/officeDocument/2006/relationships/image" Target="../media/image53.png"/><Relationship Id="rId4" Type="http://schemas.openxmlformats.org/officeDocument/2006/relationships/image" Target="../media/image69.png"/><Relationship Id="rId9" Type="http://schemas.openxmlformats.org/officeDocument/2006/relationships/image" Target="../media/image15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thrive@westcoastcloud.co.uk" TargetMode="External"/><Relationship Id="rId2" Type="http://schemas.openxmlformats.org/officeDocument/2006/relationships/hyperlink" Target="https://www.westcoastcloud.co.uk/marketing-development-fund/" TargetMode="External"/><Relationship Id="rId1" Type="http://schemas.openxmlformats.org/officeDocument/2006/relationships/slideLayout" Target="../slideLayouts/slideLayout16.xml"/><Relationship Id="rId4" Type="http://schemas.openxmlformats.org/officeDocument/2006/relationships/image" Target="../media/image57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4.svg"/><Relationship Id="rId2" Type="http://schemas.openxmlformats.org/officeDocument/2006/relationships/image" Target="../media/image573.png"/><Relationship Id="rId1" Type="http://schemas.openxmlformats.org/officeDocument/2006/relationships/slideLayout" Target="../slideLayouts/slideLayout9.xml"/><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hyperlink" Target="https://www.westcoastcloud.co.uk/marketing-development-fund/"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54D8DE-4BDE-40CF-68B6-9DF5B9D74264}"/>
              </a:ext>
            </a:extLst>
          </p:cNvPr>
          <p:cNvSpPr>
            <a:spLocks noGrp="1"/>
          </p:cNvSpPr>
          <p:nvPr>
            <p:ph type="ctrTitle"/>
          </p:nvPr>
        </p:nvSpPr>
        <p:spPr>
          <a:xfrm>
            <a:off x="656492" y="900636"/>
            <a:ext cx="5052646" cy="2545149"/>
          </a:xfrm>
        </p:spPr>
        <p:txBody>
          <a:bodyPr/>
          <a:lstStyle/>
          <a:p>
            <a:r>
              <a:rPr lang="en-GB" dirty="0"/>
              <a:t>THE BIG PITCH</a:t>
            </a:r>
          </a:p>
        </p:txBody>
      </p:sp>
      <p:sp>
        <p:nvSpPr>
          <p:cNvPr id="6" name="Text Placeholder 5">
            <a:extLst>
              <a:ext uri="{FF2B5EF4-FFF2-40B4-BE49-F238E27FC236}">
                <a16:creationId xmlns:a16="http://schemas.microsoft.com/office/drawing/2014/main" id="{0C9D48FB-B4FA-055C-059F-622FF8F7AEB7}"/>
              </a:ext>
            </a:extLst>
          </p:cNvPr>
          <p:cNvSpPr>
            <a:spLocks noGrp="1"/>
          </p:cNvSpPr>
          <p:nvPr>
            <p:ph type="subTitle" idx="1"/>
          </p:nvPr>
        </p:nvSpPr>
        <p:spPr>
          <a:xfrm>
            <a:off x="657225" y="3506788"/>
            <a:ext cx="4191866" cy="652462"/>
          </a:xfrm>
        </p:spPr>
        <p:txBody>
          <a:bodyPr/>
          <a:lstStyle/>
          <a:p>
            <a:r>
              <a:rPr lang="en-GB" dirty="0"/>
              <a:t>Accelerate your Microsoft marketing with 50/50 co-funding and agency-backed support.</a:t>
            </a:r>
          </a:p>
        </p:txBody>
      </p:sp>
      <p:sp>
        <p:nvSpPr>
          <p:cNvPr id="10" name="Text Placeholder 9">
            <a:extLst>
              <a:ext uri="{FF2B5EF4-FFF2-40B4-BE49-F238E27FC236}">
                <a16:creationId xmlns:a16="http://schemas.microsoft.com/office/drawing/2014/main" id="{305D0996-57E0-2DB0-6665-11571FD853A7}"/>
              </a:ext>
            </a:extLst>
          </p:cNvPr>
          <p:cNvSpPr>
            <a:spLocks noGrp="1"/>
          </p:cNvSpPr>
          <p:nvPr>
            <p:ph type="body" sz="quarter" idx="10"/>
          </p:nvPr>
        </p:nvSpPr>
        <p:spPr>
          <a:xfrm>
            <a:off x="639537" y="4752310"/>
            <a:ext cx="3862067" cy="646331"/>
          </a:xfrm>
        </p:spPr>
        <p:txBody>
          <a:bodyPr/>
          <a:lstStyle/>
          <a:p>
            <a:pPr>
              <a:lnSpc>
                <a:spcPct val="100000"/>
              </a:lnSpc>
              <a:spcBef>
                <a:spcPts val="0"/>
              </a:spcBef>
            </a:pPr>
            <a:r>
              <a:rPr lang="en-GB" b="1" dirty="0">
                <a:solidFill>
                  <a:srgbClr val="00495D"/>
                </a:solidFill>
              </a:rPr>
              <a:t>Westcoast Cloud x Marketbridge</a:t>
            </a:r>
          </a:p>
          <a:p>
            <a:pPr>
              <a:lnSpc>
                <a:spcPct val="100000"/>
              </a:lnSpc>
              <a:spcBef>
                <a:spcPts val="0"/>
              </a:spcBef>
            </a:pPr>
            <a:r>
              <a:rPr lang="en-GB" b="1" dirty="0">
                <a:solidFill>
                  <a:srgbClr val="00495D"/>
                </a:solidFill>
              </a:rPr>
              <a:t>December 2025</a:t>
            </a:r>
          </a:p>
        </p:txBody>
      </p:sp>
    </p:spTree>
    <p:extLst>
      <p:ext uri="{BB962C8B-B14F-4D97-AF65-F5344CB8AC3E}">
        <p14:creationId xmlns:p14="http://schemas.microsoft.com/office/powerpoint/2010/main" val="216014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20CCFF9-BA92-AD16-199A-85BB3BB21C2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02464" y="1620180"/>
            <a:ext cx="1691523" cy="1847321"/>
          </a:xfrm>
          <a:prstGeom prst="rect">
            <a:avLst/>
          </a:prstGeom>
        </p:spPr>
      </p:pic>
      <p:pic>
        <p:nvPicPr>
          <p:cNvPr id="14" name="Graphic 13">
            <a:extLst>
              <a:ext uri="{FF2B5EF4-FFF2-40B4-BE49-F238E27FC236}">
                <a16:creationId xmlns:a16="http://schemas.microsoft.com/office/drawing/2014/main" id="{4088ED37-270C-F15F-98E3-22A0BE8FD5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7784" y="2122881"/>
            <a:ext cx="968057" cy="1620933"/>
          </a:xfrm>
          <a:prstGeom prst="rect">
            <a:avLst/>
          </a:prstGeom>
        </p:spPr>
      </p:pic>
      <p:pic>
        <p:nvPicPr>
          <p:cNvPr id="15" name="Graphic 14">
            <a:extLst>
              <a:ext uri="{FF2B5EF4-FFF2-40B4-BE49-F238E27FC236}">
                <a16:creationId xmlns:a16="http://schemas.microsoft.com/office/drawing/2014/main" id="{ED1D6C56-E48C-F674-C5D0-19CAAF04101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900721" y="1856193"/>
            <a:ext cx="2001509" cy="1840096"/>
          </a:xfrm>
          <a:prstGeom prst="rect">
            <a:avLst/>
          </a:prstGeom>
        </p:spPr>
      </p:pic>
      <p:sp>
        <p:nvSpPr>
          <p:cNvPr id="6" name="Text Placeholder 5">
            <a:extLst>
              <a:ext uri="{FF2B5EF4-FFF2-40B4-BE49-F238E27FC236}">
                <a16:creationId xmlns:a16="http://schemas.microsoft.com/office/drawing/2014/main" id="{0506AEE8-2754-2CB4-9828-A7FB381A87AB}"/>
              </a:ext>
            </a:extLst>
          </p:cNvPr>
          <p:cNvSpPr>
            <a:spLocks noGrp="1"/>
          </p:cNvSpPr>
          <p:nvPr>
            <p:ph type="body" sz="quarter" idx="12"/>
          </p:nvPr>
        </p:nvSpPr>
        <p:spPr>
          <a:xfrm>
            <a:off x="647701" y="3869012"/>
            <a:ext cx="3132000" cy="313932"/>
          </a:xfrm>
        </p:spPr>
        <p:txBody>
          <a:bodyPr/>
          <a:lstStyle/>
          <a:p>
            <a:r>
              <a:rPr lang="en-GB" dirty="0"/>
              <a:t>Grow faster with less risk</a:t>
            </a:r>
          </a:p>
        </p:txBody>
      </p:sp>
      <p:sp>
        <p:nvSpPr>
          <p:cNvPr id="7" name="Text Placeholder 6">
            <a:extLst>
              <a:ext uri="{FF2B5EF4-FFF2-40B4-BE49-F238E27FC236}">
                <a16:creationId xmlns:a16="http://schemas.microsoft.com/office/drawing/2014/main" id="{9311F771-11F3-4BD5-305F-7278498B0945}"/>
              </a:ext>
            </a:extLst>
          </p:cNvPr>
          <p:cNvSpPr>
            <a:spLocks noGrp="1"/>
          </p:cNvSpPr>
          <p:nvPr>
            <p:ph type="body" sz="quarter" idx="14"/>
          </p:nvPr>
        </p:nvSpPr>
        <p:spPr>
          <a:xfrm>
            <a:off x="4340634" y="3859851"/>
            <a:ext cx="3132000" cy="313932"/>
          </a:xfrm>
        </p:spPr>
        <p:txBody>
          <a:bodyPr/>
          <a:lstStyle/>
          <a:p>
            <a:r>
              <a:rPr lang="en-GB" dirty="0"/>
              <a:t>Support that moves at your pace</a:t>
            </a:r>
          </a:p>
        </p:txBody>
      </p:sp>
      <p:sp>
        <p:nvSpPr>
          <p:cNvPr id="9" name="Text Placeholder 8">
            <a:extLst>
              <a:ext uri="{FF2B5EF4-FFF2-40B4-BE49-F238E27FC236}">
                <a16:creationId xmlns:a16="http://schemas.microsoft.com/office/drawing/2014/main" id="{EBC80F81-BC3B-DE2C-FD99-990DE4E11E1A}"/>
              </a:ext>
            </a:extLst>
          </p:cNvPr>
          <p:cNvSpPr>
            <a:spLocks noGrp="1"/>
          </p:cNvSpPr>
          <p:nvPr>
            <p:ph type="body" sz="quarter" idx="16"/>
          </p:nvPr>
        </p:nvSpPr>
        <p:spPr>
          <a:xfrm>
            <a:off x="8234838" y="3860745"/>
            <a:ext cx="3132000" cy="313932"/>
          </a:xfrm>
        </p:spPr>
        <p:txBody>
          <a:bodyPr/>
          <a:lstStyle/>
          <a:p>
            <a:r>
              <a:rPr lang="en-GB" dirty="0"/>
              <a:t>Accelerate ROI</a:t>
            </a:r>
          </a:p>
        </p:txBody>
      </p:sp>
      <p:sp>
        <p:nvSpPr>
          <p:cNvPr id="2" name="Title 1">
            <a:extLst>
              <a:ext uri="{FF2B5EF4-FFF2-40B4-BE49-F238E27FC236}">
                <a16:creationId xmlns:a16="http://schemas.microsoft.com/office/drawing/2014/main" id="{AE09262A-EDC7-CB9E-AD17-129A28D9EB14}"/>
              </a:ext>
            </a:extLst>
          </p:cNvPr>
          <p:cNvSpPr>
            <a:spLocks noGrp="1"/>
          </p:cNvSpPr>
          <p:nvPr>
            <p:ph type="title"/>
          </p:nvPr>
        </p:nvSpPr>
        <p:spPr>
          <a:xfrm>
            <a:off x="647700" y="664389"/>
            <a:ext cx="9964800" cy="424732"/>
          </a:xfrm>
        </p:spPr>
        <p:txBody>
          <a:bodyPr/>
          <a:lstStyle/>
          <a:p>
            <a:r>
              <a:rPr lang="en-GB" dirty="0"/>
              <a:t>BENEFITS</a:t>
            </a:r>
          </a:p>
        </p:txBody>
      </p:sp>
      <p:sp>
        <p:nvSpPr>
          <p:cNvPr id="3" name="Content Placeholder 2">
            <a:extLst>
              <a:ext uri="{FF2B5EF4-FFF2-40B4-BE49-F238E27FC236}">
                <a16:creationId xmlns:a16="http://schemas.microsoft.com/office/drawing/2014/main" id="{D9636C35-487B-F341-225A-96F9B0E7A846}"/>
              </a:ext>
            </a:extLst>
          </p:cNvPr>
          <p:cNvSpPr>
            <a:spLocks noGrp="1"/>
          </p:cNvSpPr>
          <p:nvPr>
            <p:ph sz="quarter" idx="10"/>
          </p:nvPr>
        </p:nvSpPr>
        <p:spPr>
          <a:xfrm>
            <a:off x="626257" y="4298087"/>
            <a:ext cx="3333273" cy="1497482"/>
          </a:xfrm>
        </p:spPr>
        <p:txBody>
          <a:bodyPr/>
          <a:lstStyle/>
          <a:p>
            <a:r>
              <a:rPr lang="en-GB" dirty="0"/>
              <a:t>Double the impact of your marketing budget with 50/50 matched funding</a:t>
            </a:r>
          </a:p>
          <a:p>
            <a:r>
              <a:rPr lang="en-GB" dirty="0"/>
              <a:t>Reduce internal strain with ready-made structures, templates and creative support</a:t>
            </a:r>
          </a:p>
          <a:p>
            <a:endParaRPr lang="en-GB" dirty="0"/>
          </a:p>
        </p:txBody>
      </p:sp>
      <p:sp>
        <p:nvSpPr>
          <p:cNvPr id="4" name="Content Placeholder 3">
            <a:extLst>
              <a:ext uri="{FF2B5EF4-FFF2-40B4-BE49-F238E27FC236}">
                <a16:creationId xmlns:a16="http://schemas.microsoft.com/office/drawing/2014/main" id="{24A12A0E-E497-E742-E30D-15F63E1E7266}"/>
              </a:ext>
            </a:extLst>
          </p:cNvPr>
          <p:cNvSpPr>
            <a:spLocks noGrp="1"/>
          </p:cNvSpPr>
          <p:nvPr>
            <p:ph sz="quarter" idx="13"/>
          </p:nvPr>
        </p:nvSpPr>
        <p:spPr>
          <a:xfrm>
            <a:off x="4340633" y="4289820"/>
            <a:ext cx="3604295" cy="2254848"/>
          </a:xfrm>
        </p:spPr>
        <p:txBody>
          <a:bodyPr/>
          <a:lstStyle/>
          <a:p>
            <a:r>
              <a:rPr lang="en-GB" dirty="0"/>
              <a:t>Insight-driven plans built around your goals if using agency support</a:t>
            </a:r>
          </a:p>
          <a:p>
            <a:r>
              <a:rPr lang="en-GB" dirty="0"/>
              <a:t>Faster approvals and reduced admin</a:t>
            </a:r>
          </a:p>
          <a:p>
            <a:r>
              <a:rPr lang="en-GB" dirty="0"/>
              <a:t>Expert guidance to make the most of every funding cycle</a:t>
            </a:r>
          </a:p>
          <a:p>
            <a:endParaRPr lang="en-GB" dirty="0"/>
          </a:p>
        </p:txBody>
      </p:sp>
      <p:sp>
        <p:nvSpPr>
          <p:cNvPr id="8" name="Content Placeholder 7">
            <a:extLst>
              <a:ext uri="{FF2B5EF4-FFF2-40B4-BE49-F238E27FC236}">
                <a16:creationId xmlns:a16="http://schemas.microsoft.com/office/drawing/2014/main" id="{DFBBD407-4A80-44A1-20FB-593F47B7DF88}"/>
              </a:ext>
            </a:extLst>
          </p:cNvPr>
          <p:cNvSpPr>
            <a:spLocks noGrp="1"/>
          </p:cNvSpPr>
          <p:nvPr>
            <p:ph sz="quarter" idx="15"/>
          </p:nvPr>
        </p:nvSpPr>
        <p:spPr>
          <a:xfrm>
            <a:off x="8234839" y="4289820"/>
            <a:ext cx="3333274" cy="1440420"/>
          </a:xfrm>
        </p:spPr>
        <p:txBody>
          <a:bodyPr/>
          <a:lstStyle/>
          <a:p>
            <a:r>
              <a:rPr lang="en-GB" dirty="0"/>
              <a:t>Build high-quality campaigns aligned to Microsoft priorities</a:t>
            </a:r>
          </a:p>
          <a:p>
            <a:r>
              <a:rPr lang="en-GB" dirty="0"/>
              <a:t>Strengthen customer engagement and pipeline conversion</a:t>
            </a:r>
          </a:p>
          <a:p>
            <a:endParaRPr lang="en-GB" dirty="0"/>
          </a:p>
        </p:txBody>
      </p:sp>
      <p:pic>
        <p:nvPicPr>
          <p:cNvPr id="5" name="Graphic 4">
            <a:extLst>
              <a:ext uri="{FF2B5EF4-FFF2-40B4-BE49-F238E27FC236}">
                <a16:creationId xmlns:a16="http://schemas.microsoft.com/office/drawing/2014/main" id="{96E3EEA9-C49D-A760-85EC-D82F43198AB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579925" y="1693449"/>
            <a:ext cx="1588825" cy="2060419"/>
          </a:xfrm>
          <a:prstGeom prst="rect">
            <a:avLst/>
          </a:prstGeom>
        </p:spPr>
      </p:pic>
      <p:sp>
        <p:nvSpPr>
          <p:cNvPr id="10" name="TextBox 9">
            <a:extLst>
              <a:ext uri="{FF2B5EF4-FFF2-40B4-BE49-F238E27FC236}">
                <a16:creationId xmlns:a16="http://schemas.microsoft.com/office/drawing/2014/main" id="{559D1707-21AC-DD81-879A-D3E8BFA59C82}"/>
              </a:ext>
            </a:extLst>
          </p:cNvPr>
          <p:cNvSpPr txBox="1"/>
          <p:nvPr/>
        </p:nvSpPr>
        <p:spPr>
          <a:xfrm>
            <a:off x="623887" y="1222008"/>
            <a:ext cx="10944225" cy="338554"/>
          </a:xfrm>
          <a:prstGeom prst="rect">
            <a:avLst/>
          </a:prstGeom>
          <a:noFill/>
        </p:spPr>
        <p:txBody>
          <a:bodyPr wrap="square" rtlCol="0">
            <a:spAutoFit/>
          </a:bodyPr>
          <a:lstStyle/>
          <a:p>
            <a:r>
              <a:rPr lang="en-GB" sz="1600" dirty="0"/>
              <a:t>Whether taking the independent or agency route, the BIG PITCH offers multiple benefits to you.</a:t>
            </a:r>
          </a:p>
        </p:txBody>
      </p:sp>
    </p:spTree>
    <p:extLst>
      <p:ext uri="{BB962C8B-B14F-4D97-AF65-F5344CB8AC3E}">
        <p14:creationId xmlns:p14="http://schemas.microsoft.com/office/powerpoint/2010/main" val="278966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4F5A-06DD-268A-D115-1DA03CE6DC35}"/>
              </a:ext>
            </a:extLst>
          </p:cNvPr>
          <p:cNvSpPr>
            <a:spLocks noGrp="1"/>
          </p:cNvSpPr>
          <p:nvPr>
            <p:ph type="ctrTitle"/>
          </p:nvPr>
        </p:nvSpPr>
        <p:spPr/>
        <p:txBody>
          <a:bodyPr/>
          <a:lstStyle/>
          <a:p>
            <a:r>
              <a:rPr lang="en-GB" sz="4400" dirty="0"/>
              <a:t>HOW THE </a:t>
            </a:r>
            <a:br>
              <a:rPr lang="en-GB" sz="4400" dirty="0"/>
            </a:br>
            <a:r>
              <a:rPr lang="en-GB" sz="4400" dirty="0"/>
              <a:t>BIG PITCH WORKS</a:t>
            </a:r>
          </a:p>
        </p:txBody>
      </p:sp>
    </p:spTree>
    <p:extLst>
      <p:ext uri="{BB962C8B-B14F-4D97-AF65-F5344CB8AC3E}">
        <p14:creationId xmlns:p14="http://schemas.microsoft.com/office/powerpoint/2010/main" val="15887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02412-85F9-59C4-82AE-1C59078E4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0588E-5F0F-7666-E11F-75B82F375FB1}"/>
              </a:ext>
            </a:extLst>
          </p:cNvPr>
          <p:cNvSpPr>
            <a:spLocks noGrp="1"/>
          </p:cNvSpPr>
          <p:nvPr>
            <p:ph type="title"/>
          </p:nvPr>
        </p:nvSpPr>
        <p:spPr/>
        <p:txBody>
          <a:bodyPr/>
          <a:lstStyle/>
          <a:p>
            <a:r>
              <a:rPr lang="en-GB"/>
              <a:t>HOW THE BIG PITCH WORKS</a:t>
            </a:r>
            <a:endParaRPr lang="en-GB" dirty="0"/>
          </a:p>
        </p:txBody>
      </p:sp>
      <p:sp>
        <p:nvSpPr>
          <p:cNvPr id="8" name="Content Placeholder 2">
            <a:extLst>
              <a:ext uri="{FF2B5EF4-FFF2-40B4-BE49-F238E27FC236}">
                <a16:creationId xmlns:a16="http://schemas.microsoft.com/office/drawing/2014/main" id="{DFEE4A08-49B2-7D62-0A2D-0A9418A97D4C}"/>
              </a:ext>
            </a:extLst>
          </p:cNvPr>
          <p:cNvSpPr>
            <a:spLocks noGrp="1"/>
          </p:cNvSpPr>
          <p:nvPr>
            <p:ph idx="1"/>
          </p:nvPr>
        </p:nvSpPr>
        <p:spPr>
          <a:xfrm>
            <a:off x="623888" y="2654509"/>
            <a:ext cx="2824706" cy="678391"/>
          </a:xfrm>
        </p:spPr>
        <p:txBody>
          <a:bodyPr/>
          <a:lstStyle/>
          <a:p>
            <a:pPr marL="0" indent="0">
              <a:buNone/>
            </a:pPr>
            <a:r>
              <a:rPr lang="en-GB" sz="1400" b="1" dirty="0">
                <a:solidFill>
                  <a:schemeClr val="accent4"/>
                </a:solidFill>
              </a:rPr>
              <a:t>Submission:</a:t>
            </a:r>
            <a:r>
              <a:rPr lang="en-GB" sz="1400" dirty="0">
                <a:solidFill>
                  <a:schemeClr val="accent4"/>
                </a:solidFill>
              </a:rPr>
              <a:t> </a:t>
            </a:r>
            <a:r>
              <a:rPr lang="en-GB" sz="1400" dirty="0"/>
              <a:t>Send us your pitch! No need to go too in depth – we just need the key details</a:t>
            </a:r>
          </a:p>
        </p:txBody>
      </p:sp>
      <p:sp>
        <p:nvSpPr>
          <p:cNvPr id="3" name="TextBox 2">
            <a:extLst>
              <a:ext uri="{FF2B5EF4-FFF2-40B4-BE49-F238E27FC236}">
                <a16:creationId xmlns:a16="http://schemas.microsoft.com/office/drawing/2014/main" id="{48286E86-FCA8-145F-8634-3EE0D4056C16}"/>
              </a:ext>
            </a:extLst>
          </p:cNvPr>
          <p:cNvSpPr txBox="1"/>
          <p:nvPr/>
        </p:nvSpPr>
        <p:spPr>
          <a:xfrm>
            <a:off x="623888" y="1222008"/>
            <a:ext cx="8404636" cy="584775"/>
          </a:xfrm>
          <a:prstGeom prst="rect">
            <a:avLst/>
          </a:prstGeom>
          <a:noFill/>
        </p:spPr>
        <p:txBody>
          <a:bodyPr wrap="square" rtlCol="0">
            <a:spAutoFit/>
          </a:bodyPr>
          <a:lstStyle/>
          <a:p>
            <a:r>
              <a:rPr lang="en-GB" sz="1600" dirty="0">
                <a:latin typeface="Avenir Book" panose="02000503020000020003" pitchFamily="2" charset="0"/>
              </a:rPr>
              <a:t>The process is really simple! If you want to run your own campaign, submit your idea to us, and we’ll set the wheels in motion for your MDF claim.</a:t>
            </a:r>
          </a:p>
        </p:txBody>
      </p:sp>
      <p:sp>
        <p:nvSpPr>
          <p:cNvPr id="6" name="Content Placeholder 2">
            <a:extLst>
              <a:ext uri="{FF2B5EF4-FFF2-40B4-BE49-F238E27FC236}">
                <a16:creationId xmlns:a16="http://schemas.microsoft.com/office/drawing/2014/main" id="{101D3019-EE74-974D-34C2-6BCD0BF869FD}"/>
              </a:ext>
            </a:extLst>
          </p:cNvPr>
          <p:cNvSpPr txBox="1">
            <a:spLocks/>
          </p:cNvSpPr>
          <p:nvPr/>
        </p:nvSpPr>
        <p:spPr>
          <a:xfrm>
            <a:off x="4340633" y="2654509"/>
            <a:ext cx="3357743"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Approval:</a:t>
            </a:r>
            <a:r>
              <a:rPr lang="en-GB" sz="1400" dirty="0">
                <a:solidFill>
                  <a:schemeClr val="accent4"/>
                </a:solidFill>
              </a:rPr>
              <a:t> </a:t>
            </a:r>
            <a:r>
              <a:rPr lang="en-GB" sz="1400" dirty="0"/>
              <a:t>Westcoast Cloud reviews and confirms funding – feedback is available at this stage</a:t>
            </a:r>
          </a:p>
        </p:txBody>
      </p:sp>
      <p:sp>
        <p:nvSpPr>
          <p:cNvPr id="9" name="Content Placeholder 2">
            <a:extLst>
              <a:ext uri="{FF2B5EF4-FFF2-40B4-BE49-F238E27FC236}">
                <a16:creationId xmlns:a16="http://schemas.microsoft.com/office/drawing/2014/main" id="{75DE46FA-A76A-05C0-D4CC-06B04EE44833}"/>
              </a:ext>
            </a:extLst>
          </p:cNvPr>
          <p:cNvSpPr txBox="1">
            <a:spLocks/>
          </p:cNvSpPr>
          <p:nvPr/>
        </p:nvSpPr>
        <p:spPr>
          <a:xfrm>
            <a:off x="8234838" y="2654509"/>
            <a:ext cx="3269185"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Execute:</a:t>
            </a:r>
            <a:r>
              <a:rPr lang="en-GB" sz="1400" dirty="0">
                <a:solidFill>
                  <a:schemeClr val="accent4"/>
                </a:solidFill>
              </a:rPr>
              <a:t> </a:t>
            </a:r>
            <a:r>
              <a:rPr lang="en-GB" sz="1400" dirty="0"/>
              <a:t>Get your campaign started – just make sure it’s all done in the agreed timeframe</a:t>
            </a:r>
          </a:p>
        </p:txBody>
      </p:sp>
      <p:sp>
        <p:nvSpPr>
          <p:cNvPr id="10" name="Content Placeholder 2">
            <a:extLst>
              <a:ext uri="{FF2B5EF4-FFF2-40B4-BE49-F238E27FC236}">
                <a16:creationId xmlns:a16="http://schemas.microsoft.com/office/drawing/2014/main" id="{5CC1E2C8-EA8C-69FC-B540-7ECEF66F2244}"/>
              </a:ext>
            </a:extLst>
          </p:cNvPr>
          <p:cNvSpPr txBox="1">
            <a:spLocks/>
          </p:cNvSpPr>
          <p:nvPr/>
        </p:nvSpPr>
        <p:spPr>
          <a:xfrm>
            <a:off x="4340634" y="4166151"/>
            <a:ext cx="2904897"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Reporting:</a:t>
            </a:r>
            <a:r>
              <a:rPr lang="en-GB" sz="1400" dirty="0">
                <a:solidFill>
                  <a:schemeClr val="accent4"/>
                </a:solidFill>
              </a:rPr>
              <a:t> </a:t>
            </a:r>
            <a:r>
              <a:rPr lang="en-GB" sz="1400" dirty="0"/>
              <a:t>Send a post-campaign report 2 months after your POE, so we can track the funding’s impact on your winning idea</a:t>
            </a:r>
          </a:p>
        </p:txBody>
      </p:sp>
      <p:sp>
        <p:nvSpPr>
          <p:cNvPr id="11" name="Content Placeholder 2">
            <a:extLst>
              <a:ext uri="{FF2B5EF4-FFF2-40B4-BE49-F238E27FC236}">
                <a16:creationId xmlns:a16="http://schemas.microsoft.com/office/drawing/2014/main" id="{835D868B-545B-9D87-45E7-A1DA4B45467C}"/>
              </a:ext>
            </a:extLst>
          </p:cNvPr>
          <p:cNvSpPr txBox="1">
            <a:spLocks/>
          </p:cNvSpPr>
          <p:nvPr/>
        </p:nvSpPr>
        <p:spPr>
          <a:xfrm>
            <a:off x="8234838" y="4166151"/>
            <a:ext cx="3269185"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Reimbursement: </a:t>
            </a:r>
            <a:r>
              <a:rPr lang="en-GB" sz="1400" dirty="0"/>
              <a:t>Once the POE has been provided, Westcoast Cloud will send over the agreed payment</a:t>
            </a:r>
          </a:p>
        </p:txBody>
      </p:sp>
      <p:pic>
        <p:nvPicPr>
          <p:cNvPr id="13" name="Picture 18">
            <a:extLst>
              <a:ext uri="{FF2B5EF4-FFF2-40B4-BE49-F238E27FC236}">
                <a16:creationId xmlns:a16="http://schemas.microsoft.com/office/drawing/2014/main" id="{47D63B28-EAF3-4594-7A82-BAF189AA2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1388" y="3624775"/>
            <a:ext cx="468000" cy="468000"/>
          </a:xfrm>
          <a:prstGeom prst="rect">
            <a:avLst/>
          </a:prstGeom>
        </p:spPr>
      </p:pic>
      <p:pic>
        <p:nvPicPr>
          <p:cNvPr id="14" name="Graphic 13">
            <a:extLst>
              <a:ext uri="{FF2B5EF4-FFF2-40B4-BE49-F238E27FC236}">
                <a16:creationId xmlns:a16="http://schemas.microsoft.com/office/drawing/2014/main" id="{EC7D33A4-30D1-FC3F-AB3C-F31B2AD05E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328063" y="2115995"/>
            <a:ext cx="468000" cy="468000"/>
          </a:xfrm>
          <a:prstGeom prst="rect">
            <a:avLst/>
          </a:prstGeom>
        </p:spPr>
      </p:pic>
      <p:pic>
        <p:nvPicPr>
          <p:cNvPr id="16" name="Graphic 15">
            <a:extLst>
              <a:ext uri="{FF2B5EF4-FFF2-40B4-BE49-F238E27FC236}">
                <a16:creationId xmlns:a16="http://schemas.microsoft.com/office/drawing/2014/main" id="{DBCAB371-21BB-3004-A07D-2EFE9A91FA5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307404" y="3624775"/>
            <a:ext cx="468000" cy="468000"/>
          </a:xfrm>
          <a:prstGeom prst="rect">
            <a:avLst/>
          </a:prstGeom>
        </p:spPr>
      </p:pic>
      <p:sp>
        <p:nvSpPr>
          <p:cNvPr id="12" name="Content Placeholder 2">
            <a:extLst>
              <a:ext uri="{FF2B5EF4-FFF2-40B4-BE49-F238E27FC236}">
                <a16:creationId xmlns:a16="http://schemas.microsoft.com/office/drawing/2014/main" id="{38EF5E01-DE6C-EE8B-72DA-262738C2182A}"/>
              </a:ext>
            </a:extLst>
          </p:cNvPr>
          <p:cNvSpPr txBox="1">
            <a:spLocks/>
          </p:cNvSpPr>
          <p:nvPr/>
        </p:nvSpPr>
        <p:spPr>
          <a:xfrm>
            <a:off x="623888" y="4166151"/>
            <a:ext cx="2824706"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Proof:</a:t>
            </a:r>
            <a:r>
              <a:rPr lang="en-GB" sz="1400" dirty="0">
                <a:solidFill>
                  <a:schemeClr val="accent4"/>
                </a:solidFill>
              </a:rPr>
              <a:t> </a:t>
            </a:r>
            <a:r>
              <a:rPr lang="en-GB" sz="1400" dirty="0"/>
              <a:t>Send us your POE by the agreed deadline. Don’t forget to make sure it ticks all the Microsoft guideline boxes</a:t>
            </a:r>
            <a:endParaRPr lang="en-GB" sz="1400" b="1" dirty="0"/>
          </a:p>
        </p:txBody>
      </p:sp>
      <p:pic>
        <p:nvPicPr>
          <p:cNvPr id="26" name="Graphic 25">
            <a:extLst>
              <a:ext uri="{FF2B5EF4-FFF2-40B4-BE49-F238E27FC236}">
                <a16:creationId xmlns:a16="http://schemas.microsoft.com/office/drawing/2014/main" id="{05BFFE0C-3486-C043-2F71-C031C50E160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4411388" y="2136364"/>
            <a:ext cx="468000" cy="468000"/>
          </a:xfrm>
          <a:prstGeom prst="rect">
            <a:avLst/>
          </a:prstGeom>
        </p:spPr>
      </p:pic>
      <p:pic>
        <p:nvPicPr>
          <p:cNvPr id="28" name="Graphic 27">
            <a:extLst>
              <a:ext uri="{FF2B5EF4-FFF2-40B4-BE49-F238E27FC236}">
                <a16:creationId xmlns:a16="http://schemas.microsoft.com/office/drawing/2014/main" id="{714BAE2A-04E1-DFAE-C888-6CCA8871B4D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61613" y="3615196"/>
            <a:ext cx="468000" cy="468000"/>
          </a:xfrm>
          <a:prstGeom prst="rect">
            <a:avLst/>
          </a:prstGeom>
        </p:spPr>
      </p:pic>
      <p:pic>
        <p:nvPicPr>
          <p:cNvPr id="4" name="Graphic 3">
            <a:extLst>
              <a:ext uri="{FF2B5EF4-FFF2-40B4-BE49-F238E27FC236}">
                <a16:creationId xmlns:a16="http://schemas.microsoft.com/office/drawing/2014/main" id="{D531CBBE-5119-6994-E1B8-178D76CFCF6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728713" y="2128634"/>
            <a:ext cx="468000" cy="468000"/>
          </a:xfrm>
          <a:prstGeom prst="rect">
            <a:avLst/>
          </a:prstGeom>
        </p:spPr>
      </p:pic>
    </p:spTree>
    <p:extLst>
      <p:ext uri="{BB962C8B-B14F-4D97-AF65-F5344CB8AC3E}">
        <p14:creationId xmlns:p14="http://schemas.microsoft.com/office/powerpoint/2010/main" val="36050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8C11-889B-4683-00B9-1347DC16C312}"/>
              </a:ext>
            </a:extLst>
          </p:cNvPr>
          <p:cNvSpPr>
            <a:spLocks noGrp="1"/>
          </p:cNvSpPr>
          <p:nvPr>
            <p:ph type="title"/>
          </p:nvPr>
        </p:nvSpPr>
        <p:spPr/>
        <p:txBody>
          <a:bodyPr/>
          <a:lstStyle/>
          <a:p>
            <a:r>
              <a:rPr lang="en-GB"/>
              <a:t>HOW THE BIG PITCH WORKS</a:t>
            </a:r>
            <a:endParaRPr lang="en-GB" dirty="0"/>
          </a:p>
        </p:txBody>
      </p:sp>
      <p:sp>
        <p:nvSpPr>
          <p:cNvPr id="8" name="Content Placeholder 2">
            <a:extLst>
              <a:ext uri="{FF2B5EF4-FFF2-40B4-BE49-F238E27FC236}">
                <a16:creationId xmlns:a16="http://schemas.microsoft.com/office/drawing/2014/main" id="{2EEB73F4-79EA-4DF4-6690-D3D1782CE21E}"/>
              </a:ext>
            </a:extLst>
          </p:cNvPr>
          <p:cNvSpPr>
            <a:spLocks noGrp="1"/>
          </p:cNvSpPr>
          <p:nvPr>
            <p:ph idx="1"/>
          </p:nvPr>
        </p:nvSpPr>
        <p:spPr>
          <a:xfrm>
            <a:off x="623888" y="2655975"/>
            <a:ext cx="2244003" cy="678391"/>
          </a:xfrm>
        </p:spPr>
        <p:txBody>
          <a:bodyPr/>
          <a:lstStyle/>
          <a:p>
            <a:pPr marL="0" indent="0">
              <a:buNone/>
            </a:pPr>
            <a:r>
              <a:rPr lang="en-GB" sz="1400" b="1" dirty="0">
                <a:solidFill>
                  <a:schemeClr val="accent4"/>
                </a:solidFill>
              </a:rPr>
              <a:t>Discovery call:</a:t>
            </a:r>
            <a:r>
              <a:rPr lang="en-GB" sz="1400" dirty="0">
                <a:solidFill>
                  <a:schemeClr val="accent4"/>
                </a:solidFill>
              </a:rPr>
              <a:t> </a:t>
            </a:r>
            <a:r>
              <a:rPr lang="en-GB" sz="1400" dirty="0"/>
              <a:t>Explore ideas and define objectives with you</a:t>
            </a:r>
          </a:p>
        </p:txBody>
      </p:sp>
      <p:sp>
        <p:nvSpPr>
          <p:cNvPr id="3" name="TextBox 2">
            <a:extLst>
              <a:ext uri="{FF2B5EF4-FFF2-40B4-BE49-F238E27FC236}">
                <a16:creationId xmlns:a16="http://schemas.microsoft.com/office/drawing/2014/main" id="{E863C07A-C823-326C-3AE9-E4752B92E363}"/>
              </a:ext>
            </a:extLst>
          </p:cNvPr>
          <p:cNvSpPr txBox="1"/>
          <p:nvPr/>
        </p:nvSpPr>
        <p:spPr>
          <a:xfrm>
            <a:off x="623888" y="1222008"/>
            <a:ext cx="8477202" cy="584775"/>
          </a:xfrm>
          <a:prstGeom prst="rect">
            <a:avLst/>
          </a:prstGeom>
          <a:noFill/>
        </p:spPr>
        <p:txBody>
          <a:bodyPr wrap="square" rtlCol="0">
            <a:spAutoFit/>
          </a:bodyPr>
          <a:lstStyle/>
          <a:p>
            <a:r>
              <a:rPr lang="en-GB" sz="1600" dirty="0">
                <a:latin typeface="Avenir Book" panose="02000503020000020003" pitchFamily="2" charset="0"/>
              </a:rPr>
              <a:t>If you choose to use our agency support with one of our pre-packaged marketing activities, or already have something in mind, the process is still very straightforward. </a:t>
            </a:r>
          </a:p>
        </p:txBody>
      </p:sp>
      <p:sp>
        <p:nvSpPr>
          <p:cNvPr id="4" name="Content Placeholder 2">
            <a:extLst>
              <a:ext uri="{FF2B5EF4-FFF2-40B4-BE49-F238E27FC236}">
                <a16:creationId xmlns:a16="http://schemas.microsoft.com/office/drawing/2014/main" id="{99838F5B-F958-AF46-AAC4-57456A6416C1}"/>
              </a:ext>
            </a:extLst>
          </p:cNvPr>
          <p:cNvSpPr txBox="1">
            <a:spLocks/>
          </p:cNvSpPr>
          <p:nvPr/>
        </p:nvSpPr>
        <p:spPr>
          <a:xfrm>
            <a:off x="3427662" y="2655975"/>
            <a:ext cx="2244003" cy="67839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Select package (if using): </a:t>
            </a:r>
            <a:r>
              <a:rPr lang="en-GB" sz="1400" dirty="0"/>
              <a:t>Choose from £10K / £15K / £20K*</a:t>
            </a:r>
          </a:p>
        </p:txBody>
      </p:sp>
      <p:sp>
        <p:nvSpPr>
          <p:cNvPr id="5" name="Content Placeholder 2">
            <a:extLst>
              <a:ext uri="{FF2B5EF4-FFF2-40B4-BE49-F238E27FC236}">
                <a16:creationId xmlns:a16="http://schemas.microsoft.com/office/drawing/2014/main" id="{8EBC50AA-F3E3-859B-D70D-B1F46047A360}"/>
              </a:ext>
            </a:extLst>
          </p:cNvPr>
          <p:cNvSpPr txBox="1">
            <a:spLocks/>
          </p:cNvSpPr>
          <p:nvPr/>
        </p:nvSpPr>
        <p:spPr>
          <a:xfrm>
            <a:off x="6123234" y="2655975"/>
            <a:ext cx="2745344"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Proposal build:</a:t>
            </a:r>
            <a:r>
              <a:rPr lang="en-GB" sz="1400" dirty="0">
                <a:solidFill>
                  <a:schemeClr val="accent4"/>
                </a:solidFill>
              </a:rPr>
              <a:t> </a:t>
            </a:r>
            <a:r>
              <a:rPr lang="en-GB" sz="1400" dirty="0"/>
              <a:t>Our agency partner creates a ready-for-submission deck to support your pitch idea</a:t>
            </a:r>
          </a:p>
        </p:txBody>
      </p:sp>
      <p:sp>
        <p:nvSpPr>
          <p:cNvPr id="6" name="Content Placeholder 2">
            <a:extLst>
              <a:ext uri="{FF2B5EF4-FFF2-40B4-BE49-F238E27FC236}">
                <a16:creationId xmlns:a16="http://schemas.microsoft.com/office/drawing/2014/main" id="{C3DEAC88-57F6-59F6-AFB7-708570242C16}"/>
              </a:ext>
            </a:extLst>
          </p:cNvPr>
          <p:cNvSpPr txBox="1">
            <a:spLocks/>
          </p:cNvSpPr>
          <p:nvPr/>
        </p:nvSpPr>
        <p:spPr>
          <a:xfrm>
            <a:off x="9028524" y="2655975"/>
            <a:ext cx="2384951"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Approval:</a:t>
            </a:r>
            <a:r>
              <a:rPr lang="en-GB" sz="1400" dirty="0">
                <a:solidFill>
                  <a:schemeClr val="accent4"/>
                </a:solidFill>
              </a:rPr>
              <a:t> </a:t>
            </a:r>
            <a:r>
              <a:rPr lang="en-GB" sz="1400" dirty="0"/>
              <a:t>Westcoast Cloud reviews and confirms funding – feedback is available at this stage</a:t>
            </a:r>
          </a:p>
        </p:txBody>
      </p:sp>
      <p:sp>
        <p:nvSpPr>
          <p:cNvPr id="7" name="Content Placeholder 2">
            <a:extLst>
              <a:ext uri="{FF2B5EF4-FFF2-40B4-BE49-F238E27FC236}">
                <a16:creationId xmlns:a16="http://schemas.microsoft.com/office/drawing/2014/main" id="{9AA87C7A-D5CF-20E2-16D0-4CA8825A1AA0}"/>
              </a:ext>
            </a:extLst>
          </p:cNvPr>
          <p:cNvSpPr txBox="1">
            <a:spLocks/>
          </p:cNvSpPr>
          <p:nvPr/>
        </p:nvSpPr>
        <p:spPr>
          <a:xfrm>
            <a:off x="623888" y="4171870"/>
            <a:ext cx="2517897"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POs issued:</a:t>
            </a:r>
            <a:r>
              <a:rPr lang="en-GB" sz="1400" dirty="0">
                <a:solidFill>
                  <a:schemeClr val="accent4"/>
                </a:solidFill>
              </a:rPr>
              <a:t> </a:t>
            </a:r>
            <a:r>
              <a:rPr lang="en-GB" sz="1400" dirty="0"/>
              <a:t>To start agency support and campaign creation, a PO must be raised by you </a:t>
            </a:r>
            <a:endParaRPr lang="en-GB" sz="1400" b="1" dirty="0"/>
          </a:p>
        </p:txBody>
      </p:sp>
      <p:sp>
        <p:nvSpPr>
          <p:cNvPr id="9" name="Content Placeholder 2">
            <a:extLst>
              <a:ext uri="{FF2B5EF4-FFF2-40B4-BE49-F238E27FC236}">
                <a16:creationId xmlns:a16="http://schemas.microsoft.com/office/drawing/2014/main" id="{2CD2B69C-B44C-6D31-B592-4EAFE1F118DA}"/>
              </a:ext>
            </a:extLst>
          </p:cNvPr>
          <p:cNvSpPr txBox="1">
            <a:spLocks/>
          </p:cNvSpPr>
          <p:nvPr/>
        </p:nvSpPr>
        <p:spPr>
          <a:xfrm>
            <a:off x="3427662" y="4171870"/>
            <a:ext cx="2409697"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Execute:</a:t>
            </a:r>
            <a:r>
              <a:rPr lang="en-GB" sz="1400" dirty="0">
                <a:solidFill>
                  <a:schemeClr val="accent4"/>
                </a:solidFill>
              </a:rPr>
              <a:t> </a:t>
            </a:r>
            <a:r>
              <a:rPr lang="en-GB" sz="1400" dirty="0"/>
              <a:t>Our agency partner will activate your campaign aligned with agreed timeframes</a:t>
            </a:r>
          </a:p>
        </p:txBody>
      </p:sp>
      <p:sp>
        <p:nvSpPr>
          <p:cNvPr id="10" name="Content Placeholder 2">
            <a:extLst>
              <a:ext uri="{FF2B5EF4-FFF2-40B4-BE49-F238E27FC236}">
                <a16:creationId xmlns:a16="http://schemas.microsoft.com/office/drawing/2014/main" id="{3B27B5D2-48BF-F3CE-8702-CB718D5D75C4}"/>
              </a:ext>
            </a:extLst>
          </p:cNvPr>
          <p:cNvSpPr txBox="1">
            <a:spLocks/>
          </p:cNvSpPr>
          <p:nvPr/>
        </p:nvSpPr>
        <p:spPr>
          <a:xfrm>
            <a:off x="6123234" y="4171870"/>
            <a:ext cx="2619413"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POE and reporting:</a:t>
            </a:r>
            <a:r>
              <a:rPr lang="en-GB" sz="1400" dirty="0">
                <a:solidFill>
                  <a:schemeClr val="accent4"/>
                </a:solidFill>
              </a:rPr>
              <a:t> </a:t>
            </a:r>
            <a:r>
              <a:rPr lang="en-GB" sz="1400" dirty="0"/>
              <a:t>Our agency partner provides a full POE pack and a mid-way report is provided </a:t>
            </a:r>
          </a:p>
        </p:txBody>
      </p:sp>
      <p:sp>
        <p:nvSpPr>
          <p:cNvPr id="11" name="Content Placeholder 2">
            <a:extLst>
              <a:ext uri="{FF2B5EF4-FFF2-40B4-BE49-F238E27FC236}">
                <a16:creationId xmlns:a16="http://schemas.microsoft.com/office/drawing/2014/main" id="{75A4D1A4-F9D8-8E18-2374-0E6771A49206}"/>
              </a:ext>
            </a:extLst>
          </p:cNvPr>
          <p:cNvSpPr txBox="1">
            <a:spLocks/>
          </p:cNvSpPr>
          <p:nvPr/>
        </p:nvSpPr>
        <p:spPr>
          <a:xfrm>
            <a:off x="9028523" y="4171870"/>
            <a:ext cx="2705339" cy="87229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Reimbursement: </a:t>
            </a:r>
            <a:r>
              <a:rPr lang="en-GB" sz="1400" dirty="0"/>
              <a:t>Once the POE has been provided, Westcoast Cloud will send over the agreed payment</a:t>
            </a:r>
          </a:p>
        </p:txBody>
      </p:sp>
      <p:pic>
        <p:nvPicPr>
          <p:cNvPr id="13" name="Picture 18">
            <a:extLst>
              <a:ext uri="{FF2B5EF4-FFF2-40B4-BE49-F238E27FC236}">
                <a16:creationId xmlns:a16="http://schemas.microsoft.com/office/drawing/2014/main" id="{130E0DA2-722F-2C67-7FF8-202532633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93988" y="3636315"/>
            <a:ext cx="468000" cy="468000"/>
          </a:xfrm>
          <a:prstGeom prst="rect">
            <a:avLst/>
          </a:prstGeom>
        </p:spPr>
      </p:pic>
      <p:pic>
        <p:nvPicPr>
          <p:cNvPr id="14" name="Graphic 13">
            <a:extLst>
              <a:ext uri="{FF2B5EF4-FFF2-40B4-BE49-F238E27FC236}">
                <a16:creationId xmlns:a16="http://schemas.microsoft.com/office/drawing/2014/main" id="{966E28E1-6913-9487-E155-D4B9E6B33C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20887" y="3636315"/>
            <a:ext cx="468000" cy="468000"/>
          </a:xfrm>
          <a:prstGeom prst="rect">
            <a:avLst/>
          </a:prstGeom>
        </p:spPr>
      </p:pic>
      <p:pic>
        <p:nvPicPr>
          <p:cNvPr id="16" name="Graphic 15">
            <a:extLst>
              <a:ext uri="{FF2B5EF4-FFF2-40B4-BE49-F238E27FC236}">
                <a16:creationId xmlns:a16="http://schemas.microsoft.com/office/drawing/2014/main" id="{FD4DC3DE-66B6-E0BB-F161-8FF3A6004BA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101089" y="3636315"/>
            <a:ext cx="468000" cy="468000"/>
          </a:xfrm>
          <a:prstGeom prst="rect">
            <a:avLst/>
          </a:prstGeom>
        </p:spPr>
      </p:pic>
      <p:pic>
        <p:nvPicPr>
          <p:cNvPr id="17" name="Picture 34">
            <a:extLst>
              <a:ext uri="{FF2B5EF4-FFF2-40B4-BE49-F238E27FC236}">
                <a16:creationId xmlns:a16="http://schemas.microsoft.com/office/drawing/2014/main" id="{7AEBDB28-706A-400E-DC21-4ED9DCA0B01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45186" y="2118967"/>
            <a:ext cx="468000" cy="468000"/>
          </a:xfrm>
          <a:prstGeom prst="rect">
            <a:avLst/>
          </a:prstGeom>
        </p:spPr>
      </p:pic>
      <p:pic>
        <p:nvPicPr>
          <p:cNvPr id="19" name="Graphic 18">
            <a:extLst>
              <a:ext uri="{FF2B5EF4-FFF2-40B4-BE49-F238E27FC236}">
                <a16:creationId xmlns:a16="http://schemas.microsoft.com/office/drawing/2014/main" id="{C47A7882-79A1-0F85-2B80-6F0E2E0A9E7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193988" y="2153471"/>
            <a:ext cx="468000" cy="468000"/>
          </a:xfrm>
          <a:prstGeom prst="rect">
            <a:avLst/>
          </a:prstGeom>
        </p:spPr>
      </p:pic>
      <p:pic>
        <p:nvPicPr>
          <p:cNvPr id="21" name="Picture 18">
            <a:extLst>
              <a:ext uri="{FF2B5EF4-FFF2-40B4-BE49-F238E27FC236}">
                <a16:creationId xmlns:a16="http://schemas.microsoft.com/office/drawing/2014/main" id="{E0FF250F-0CB2-75EA-8CFC-D9B7500E3D2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3427662" y="2118967"/>
            <a:ext cx="468000" cy="468000"/>
          </a:xfrm>
          <a:prstGeom prst="rect">
            <a:avLst/>
          </a:prstGeom>
        </p:spPr>
      </p:pic>
      <p:sp>
        <p:nvSpPr>
          <p:cNvPr id="22" name="Content Placeholder 2">
            <a:extLst>
              <a:ext uri="{FF2B5EF4-FFF2-40B4-BE49-F238E27FC236}">
                <a16:creationId xmlns:a16="http://schemas.microsoft.com/office/drawing/2014/main" id="{7D3DD4DE-BD9E-77CA-68AE-3EEC3600A9C8}"/>
              </a:ext>
            </a:extLst>
          </p:cNvPr>
          <p:cNvSpPr txBox="1">
            <a:spLocks/>
          </p:cNvSpPr>
          <p:nvPr/>
        </p:nvSpPr>
        <p:spPr>
          <a:xfrm>
            <a:off x="623887" y="5373741"/>
            <a:ext cx="8515909" cy="2622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 This is the total cost of the activity, so a £10k package would be £5k from you and £5k from us </a:t>
            </a:r>
            <a:endParaRPr lang="en-GB" sz="1200" b="1" dirty="0"/>
          </a:p>
        </p:txBody>
      </p:sp>
      <p:pic>
        <p:nvPicPr>
          <p:cNvPr id="26" name="Graphic 25">
            <a:extLst>
              <a:ext uri="{FF2B5EF4-FFF2-40B4-BE49-F238E27FC236}">
                <a16:creationId xmlns:a16="http://schemas.microsoft.com/office/drawing/2014/main" id="{8D5F39D4-6EC6-9E01-B5A4-6229446D7144}"/>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9139796" y="2136364"/>
            <a:ext cx="468000" cy="468000"/>
          </a:xfrm>
          <a:prstGeom prst="rect">
            <a:avLst/>
          </a:prstGeom>
        </p:spPr>
      </p:pic>
      <p:pic>
        <p:nvPicPr>
          <p:cNvPr id="28" name="Graphic 27">
            <a:extLst>
              <a:ext uri="{FF2B5EF4-FFF2-40B4-BE49-F238E27FC236}">
                <a16:creationId xmlns:a16="http://schemas.microsoft.com/office/drawing/2014/main" id="{48C8B45C-22B8-3FD9-2B2B-ABBBC90F8F6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72246" y="3629555"/>
            <a:ext cx="468000" cy="468000"/>
          </a:xfrm>
          <a:prstGeom prst="rect">
            <a:avLst/>
          </a:prstGeom>
        </p:spPr>
      </p:pic>
    </p:spTree>
    <p:extLst>
      <p:ext uri="{BB962C8B-B14F-4D97-AF65-F5344CB8AC3E}">
        <p14:creationId xmlns:p14="http://schemas.microsoft.com/office/powerpoint/2010/main" val="399832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AC84-8AC0-C337-01E4-F22A8376BC6C}"/>
              </a:ext>
            </a:extLst>
          </p:cNvPr>
          <p:cNvSpPr>
            <a:spLocks noGrp="1"/>
          </p:cNvSpPr>
          <p:nvPr>
            <p:ph type="ctrTitle"/>
          </p:nvPr>
        </p:nvSpPr>
        <p:spPr>
          <a:xfrm>
            <a:off x="656492" y="3221756"/>
            <a:ext cx="5052646" cy="757130"/>
          </a:xfrm>
        </p:spPr>
        <p:txBody>
          <a:bodyPr/>
          <a:lstStyle/>
          <a:p>
            <a:r>
              <a:rPr lang="en-GB" sz="4800" dirty="0"/>
              <a:t>PACKAGES</a:t>
            </a:r>
          </a:p>
        </p:txBody>
      </p:sp>
    </p:spTree>
    <p:extLst>
      <p:ext uri="{BB962C8B-B14F-4D97-AF65-F5344CB8AC3E}">
        <p14:creationId xmlns:p14="http://schemas.microsoft.com/office/powerpoint/2010/main" val="181144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2C2AA0-1D5F-198B-3880-257B44B00E21}"/>
              </a:ext>
            </a:extLst>
          </p:cNvPr>
          <p:cNvSpPr>
            <a:spLocks noGrp="1"/>
          </p:cNvSpPr>
          <p:nvPr>
            <p:ph type="title"/>
          </p:nvPr>
        </p:nvSpPr>
        <p:spPr/>
        <p:txBody>
          <a:bodyPr/>
          <a:lstStyle/>
          <a:p>
            <a:r>
              <a:rPr lang="en-GB" dirty="0">
                <a:solidFill>
                  <a:srgbClr val="00AEB8"/>
                </a:solidFill>
              </a:rPr>
              <a:t>PACKAGE OPTIONS</a:t>
            </a:r>
            <a:endParaRPr lang="en-US" dirty="0"/>
          </a:p>
        </p:txBody>
      </p:sp>
      <p:sp>
        <p:nvSpPr>
          <p:cNvPr id="5" name="Content Placeholder 4">
            <a:extLst>
              <a:ext uri="{FF2B5EF4-FFF2-40B4-BE49-F238E27FC236}">
                <a16:creationId xmlns:a16="http://schemas.microsoft.com/office/drawing/2014/main" id="{90AACE89-B2FD-C87C-ABB2-D30C28B17E27}"/>
              </a:ext>
            </a:extLst>
          </p:cNvPr>
          <p:cNvSpPr>
            <a:spLocks noGrp="1"/>
          </p:cNvSpPr>
          <p:nvPr>
            <p:ph sz="quarter" idx="10"/>
          </p:nvPr>
        </p:nvSpPr>
        <p:spPr>
          <a:xfrm>
            <a:off x="4583723" y="1624013"/>
            <a:ext cx="6550442" cy="2476447"/>
          </a:xfrm>
        </p:spPr>
        <p:txBody>
          <a:bodyPr/>
          <a:lstStyle/>
          <a:p>
            <a:pPr marL="0" indent="0">
              <a:buNone/>
            </a:pPr>
            <a:r>
              <a:rPr lang="en-GB" dirty="0"/>
              <a:t>We know you’re busy, so we’ve created ready-to-run campaign packages that make it easy to unlock MDF, accelerate approvals and drive real outcomes. </a:t>
            </a:r>
          </a:p>
          <a:p>
            <a:pPr marL="0" indent="0">
              <a:buNone/>
            </a:pPr>
            <a:r>
              <a:rPr lang="en-GB" dirty="0"/>
              <a:t>Each package combines strategic thinking, high-quality creative and expert execution, all backed by 50/50 co-funding.</a:t>
            </a:r>
          </a:p>
          <a:p>
            <a:pPr marL="0" indent="0">
              <a:buNone/>
            </a:pPr>
            <a:r>
              <a:rPr lang="en-GB" dirty="0"/>
              <a:t>Prefer something bespoke? No problem. These packages are a starting point – you’re always welcome to pitch your own idea through the Big Pitch.</a:t>
            </a:r>
          </a:p>
          <a:p>
            <a:pPr marL="0" indent="0">
              <a:buNone/>
            </a:pPr>
            <a:endParaRPr lang="en-US" dirty="0"/>
          </a:p>
        </p:txBody>
      </p:sp>
      <p:sp>
        <p:nvSpPr>
          <p:cNvPr id="8" name="Rectangle 7">
            <a:extLst>
              <a:ext uri="{FF2B5EF4-FFF2-40B4-BE49-F238E27FC236}">
                <a16:creationId xmlns:a16="http://schemas.microsoft.com/office/drawing/2014/main" id="{913B442C-ADCA-3C44-012B-3B316E17503B}"/>
              </a:ext>
            </a:extLst>
          </p:cNvPr>
          <p:cNvSpPr/>
          <p:nvPr/>
        </p:nvSpPr>
        <p:spPr>
          <a:xfrm>
            <a:off x="4679577" y="4100460"/>
            <a:ext cx="2668540" cy="41775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CA83D-B675-A9BD-D2DD-7CA76C826F86}"/>
              </a:ext>
            </a:extLst>
          </p:cNvPr>
          <p:cNvSpPr txBox="1"/>
          <p:nvPr/>
        </p:nvSpPr>
        <p:spPr>
          <a:xfrm>
            <a:off x="5463639" y="4160627"/>
            <a:ext cx="1762462" cy="318933"/>
          </a:xfrm>
          <a:prstGeom prst="rect">
            <a:avLst/>
          </a:prstGeom>
          <a:noFill/>
        </p:spPr>
        <p:txBody>
          <a:bodyPr wrap="square" rtlCol="0">
            <a:spAutoFit/>
          </a:bodyPr>
          <a:lstStyle/>
          <a:p>
            <a:pPr>
              <a:lnSpc>
                <a:spcPct val="90000"/>
              </a:lnSpc>
              <a:spcBef>
                <a:spcPts val="1000"/>
              </a:spcBef>
            </a:pPr>
            <a:r>
              <a:rPr lang="en-US" sz="1600" b="1" dirty="0">
                <a:solidFill>
                  <a:schemeClr val="bg1"/>
                </a:solidFill>
                <a:latin typeface="Avenir Book" panose="02000503020000020003" pitchFamily="2" charset="0"/>
              </a:rPr>
              <a:t>Awareness boost</a:t>
            </a:r>
          </a:p>
        </p:txBody>
      </p:sp>
      <p:sp>
        <p:nvSpPr>
          <p:cNvPr id="10" name="Rectangle 9">
            <a:extLst>
              <a:ext uri="{FF2B5EF4-FFF2-40B4-BE49-F238E27FC236}">
                <a16:creationId xmlns:a16="http://schemas.microsoft.com/office/drawing/2014/main" id="{149637EE-0769-8642-91CD-69B3AD36E3AE}"/>
              </a:ext>
            </a:extLst>
          </p:cNvPr>
          <p:cNvSpPr/>
          <p:nvPr/>
        </p:nvSpPr>
        <p:spPr>
          <a:xfrm>
            <a:off x="7767021" y="4100460"/>
            <a:ext cx="2812374" cy="417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9BCA21-5160-4F05-C566-62B34A52D758}"/>
              </a:ext>
            </a:extLst>
          </p:cNvPr>
          <p:cNvSpPr txBox="1"/>
          <p:nvPr/>
        </p:nvSpPr>
        <p:spPr>
          <a:xfrm>
            <a:off x="8551082" y="4160627"/>
            <a:ext cx="2375649" cy="318933"/>
          </a:xfrm>
          <a:prstGeom prst="rect">
            <a:avLst/>
          </a:prstGeom>
          <a:noFill/>
        </p:spPr>
        <p:txBody>
          <a:bodyPr wrap="square" rtlCol="0">
            <a:spAutoFit/>
          </a:bodyPr>
          <a:lstStyle/>
          <a:p>
            <a:pPr>
              <a:lnSpc>
                <a:spcPct val="90000"/>
              </a:lnSpc>
              <a:spcBef>
                <a:spcPts val="1000"/>
              </a:spcBef>
            </a:pPr>
            <a:r>
              <a:rPr lang="en-US" sz="1600" b="1" dirty="0">
                <a:solidFill>
                  <a:schemeClr val="bg1"/>
                </a:solidFill>
                <a:latin typeface="Avenir Book" panose="02000503020000020003" pitchFamily="2" charset="0"/>
              </a:rPr>
              <a:t>Thought leadership</a:t>
            </a:r>
          </a:p>
        </p:txBody>
      </p:sp>
      <p:sp>
        <p:nvSpPr>
          <p:cNvPr id="12" name="Rectangle 11">
            <a:extLst>
              <a:ext uri="{FF2B5EF4-FFF2-40B4-BE49-F238E27FC236}">
                <a16:creationId xmlns:a16="http://schemas.microsoft.com/office/drawing/2014/main" id="{451139FF-F9FE-6767-7F85-3832E8FAAE20}"/>
              </a:ext>
            </a:extLst>
          </p:cNvPr>
          <p:cNvSpPr/>
          <p:nvPr/>
        </p:nvSpPr>
        <p:spPr>
          <a:xfrm>
            <a:off x="4679577" y="5111679"/>
            <a:ext cx="2023195" cy="4177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C8B9168-4AF8-E503-2F4F-719104E9E137}"/>
              </a:ext>
            </a:extLst>
          </p:cNvPr>
          <p:cNvSpPr txBox="1"/>
          <p:nvPr/>
        </p:nvSpPr>
        <p:spPr>
          <a:xfrm>
            <a:off x="5463639" y="5171846"/>
            <a:ext cx="1762462" cy="318933"/>
          </a:xfrm>
          <a:prstGeom prst="rect">
            <a:avLst/>
          </a:prstGeom>
          <a:noFill/>
        </p:spPr>
        <p:txBody>
          <a:bodyPr wrap="square" rtlCol="0">
            <a:spAutoFit/>
          </a:bodyPr>
          <a:lstStyle/>
          <a:p>
            <a:pPr>
              <a:lnSpc>
                <a:spcPct val="90000"/>
              </a:lnSpc>
              <a:spcBef>
                <a:spcPts val="1000"/>
              </a:spcBef>
            </a:pPr>
            <a:r>
              <a:rPr lang="en-GB" sz="1600" b="1" dirty="0">
                <a:solidFill>
                  <a:schemeClr val="bg1"/>
                </a:solidFill>
                <a:latin typeface="Avenir Book" panose="02000503020000020003" pitchFamily="2" charset="0"/>
              </a:rPr>
              <a:t>Conversion</a:t>
            </a:r>
            <a:endParaRPr lang="en-US" sz="1600" b="1" dirty="0">
              <a:solidFill>
                <a:schemeClr val="bg1"/>
              </a:solidFill>
              <a:latin typeface="Avenir Book" panose="02000503020000020003" pitchFamily="2" charset="0"/>
            </a:endParaRPr>
          </a:p>
        </p:txBody>
      </p:sp>
      <p:sp>
        <p:nvSpPr>
          <p:cNvPr id="14" name="Rectangle 13">
            <a:extLst>
              <a:ext uri="{FF2B5EF4-FFF2-40B4-BE49-F238E27FC236}">
                <a16:creationId xmlns:a16="http://schemas.microsoft.com/office/drawing/2014/main" id="{99C2D824-E3F9-AD87-D15F-B2E60D1F40C0}"/>
              </a:ext>
            </a:extLst>
          </p:cNvPr>
          <p:cNvSpPr/>
          <p:nvPr/>
        </p:nvSpPr>
        <p:spPr>
          <a:xfrm>
            <a:off x="7767021" y="5111679"/>
            <a:ext cx="1653426" cy="4177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07E5840-0433-AD4A-FB14-35333C273ED9}"/>
              </a:ext>
            </a:extLst>
          </p:cNvPr>
          <p:cNvSpPr txBox="1"/>
          <p:nvPr/>
        </p:nvSpPr>
        <p:spPr>
          <a:xfrm>
            <a:off x="8551082" y="5171846"/>
            <a:ext cx="2375649" cy="318933"/>
          </a:xfrm>
          <a:prstGeom prst="rect">
            <a:avLst/>
          </a:prstGeom>
          <a:noFill/>
        </p:spPr>
        <p:txBody>
          <a:bodyPr wrap="square" rtlCol="0">
            <a:spAutoFit/>
          </a:bodyPr>
          <a:lstStyle/>
          <a:p>
            <a:pPr>
              <a:lnSpc>
                <a:spcPct val="90000"/>
              </a:lnSpc>
              <a:spcBef>
                <a:spcPts val="1000"/>
              </a:spcBef>
            </a:pPr>
            <a:r>
              <a:rPr lang="en-GB" sz="1600" b="1" dirty="0">
                <a:solidFill>
                  <a:schemeClr val="bg1"/>
                </a:solidFill>
                <a:latin typeface="Avenir Book" panose="02000503020000020003" pitchFamily="2" charset="0"/>
              </a:rPr>
              <a:t>Event </a:t>
            </a:r>
          </a:p>
        </p:txBody>
      </p:sp>
      <p:pic>
        <p:nvPicPr>
          <p:cNvPr id="16" name="Graphic 15">
            <a:extLst>
              <a:ext uri="{FF2B5EF4-FFF2-40B4-BE49-F238E27FC236}">
                <a16:creationId xmlns:a16="http://schemas.microsoft.com/office/drawing/2014/main" id="{712F5077-06C7-510F-4D38-F4A052C863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61824" y="3840058"/>
            <a:ext cx="1096675" cy="853869"/>
          </a:xfrm>
          <a:prstGeom prst="rect">
            <a:avLst/>
          </a:prstGeom>
        </p:spPr>
      </p:pic>
      <p:pic>
        <p:nvPicPr>
          <p:cNvPr id="17" name="Graphic 16">
            <a:extLst>
              <a:ext uri="{FF2B5EF4-FFF2-40B4-BE49-F238E27FC236}">
                <a16:creationId xmlns:a16="http://schemas.microsoft.com/office/drawing/2014/main" id="{178F3043-1DF8-3471-AFA8-9092B7BABCB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05165" y="3894240"/>
            <a:ext cx="879918" cy="808956"/>
          </a:xfrm>
          <a:prstGeom prst="rect">
            <a:avLst/>
          </a:prstGeom>
        </p:spPr>
      </p:pic>
      <p:pic>
        <p:nvPicPr>
          <p:cNvPr id="18" name="Graphic 17">
            <a:extLst>
              <a:ext uri="{FF2B5EF4-FFF2-40B4-BE49-F238E27FC236}">
                <a16:creationId xmlns:a16="http://schemas.microsoft.com/office/drawing/2014/main" id="{C87E309D-CCEF-F1DA-0E39-000BE93C47B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552413" y="4724432"/>
            <a:ext cx="936815" cy="1046568"/>
          </a:xfrm>
          <a:prstGeom prst="rect">
            <a:avLst/>
          </a:prstGeom>
        </p:spPr>
      </p:pic>
      <p:pic>
        <p:nvPicPr>
          <p:cNvPr id="19" name="Graphic 18">
            <a:extLst>
              <a:ext uri="{FF2B5EF4-FFF2-40B4-BE49-F238E27FC236}">
                <a16:creationId xmlns:a16="http://schemas.microsoft.com/office/drawing/2014/main" id="{C2B739F9-B07B-F7CB-8535-80C15FDBCB7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806244" y="4893620"/>
            <a:ext cx="787490" cy="853869"/>
          </a:xfrm>
          <a:prstGeom prst="rect">
            <a:avLst/>
          </a:prstGeom>
        </p:spPr>
      </p:pic>
    </p:spTree>
    <p:extLst>
      <p:ext uri="{BB962C8B-B14F-4D97-AF65-F5344CB8AC3E}">
        <p14:creationId xmlns:p14="http://schemas.microsoft.com/office/powerpoint/2010/main" val="194423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1CBC0C-10A6-268D-D43A-2CC903AAE600}"/>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3D4B0CC3-D124-1692-436A-8FB20D826BAD}"/>
              </a:ext>
            </a:extLst>
          </p:cNvPr>
          <p:cNvSpPr>
            <a:spLocks noGrp="1"/>
          </p:cNvSpPr>
          <p:nvPr>
            <p:ph sz="quarter" idx="10"/>
          </p:nvPr>
        </p:nvSpPr>
        <p:spPr>
          <a:xfrm>
            <a:off x="1084263" y="2495550"/>
            <a:ext cx="4608512" cy="1683410"/>
          </a:xfrm>
        </p:spPr>
        <p:txBody>
          <a:bodyPr/>
          <a:lstStyle/>
          <a:p>
            <a:pPr marL="0" indent="0">
              <a:buNone/>
            </a:pPr>
            <a:r>
              <a:rPr lang="en-GB" b="1" dirty="0"/>
              <a:t>Put your cloud proposition firmly on the radar</a:t>
            </a:r>
          </a:p>
          <a:p>
            <a:pPr marL="0" indent="0">
              <a:buNone/>
            </a:pPr>
            <a:r>
              <a:rPr lang="en-GB" dirty="0"/>
              <a:t>Designed to build visibility and credibility with your target audience, this package helps you show up consistently and professionally across key digital touchpoints.</a:t>
            </a:r>
          </a:p>
          <a:p>
            <a:endParaRPr lang="en-US" dirty="0"/>
          </a:p>
        </p:txBody>
      </p:sp>
      <p:sp>
        <p:nvSpPr>
          <p:cNvPr id="33" name="Content Placeholder 32">
            <a:extLst>
              <a:ext uri="{FF2B5EF4-FFF2-40B4-BE49-F238E27FC236}">
                <a16:creationId xmlns:a16="http://schemas.microsoft.com/office/drawing/2014/main" id="{C3D9244B-E7AF-9F08-F088-10D047468F66}"/>
              </a:ext>
            </a:extLst>
          </p:cNvPr>
          <p:cNvSpPr>
            <a:spLocks noGrp="1"/>
          </p:cNvSpPr>
          <p:nvPr>
            <p:ph sz="quarter" idx="13"/>
          </p:nvPr>
        </p:nvSpPr>
        <p:spPr>
          <a:xfrm>
            <a:off x="6612002" y="2495903"/>
            <a:ext cx="4609276" cy="2639569"/>
          </a:xfrm>
        </p:spPr>
        <p:txBody>
          <a:bodyPr/>
          <a:lstStyle/>
          <a:p>
            <a:pPr marL="0" indent="0">
              <a:buNone/>
            </a:pPr>
            <a:r>
              <a:rPr lang="en-GB" b="1" dirty="0"/>
              <a:t>What you get</a:t>
            </a:r>
            <a:endParaRPr lang="en-GB" dirty="0"/>
          </a:p>
          <a:p>
            <a:r>
              <a:rPr lang="en-GB" dirty="0"/>
              <a:t>HTML email to spark initial engagement</a:t>
            </a:r>
          </a:p>
          <a:p>
            <a:r>
              <a:rPr lang="en-GB" dirty="0"/>
              <a:t>Campaign landing page elements</a:t>
            </a:r>
          </a:p>
          <a:p>
            <a:r>
              <a:rPr lang="en-GB" dirty="0"/>
              <a:t>3 x static LinkedIn social posts</a:t>
            </a:r>
          </a:p>
          <a:p>
            <a:r>
              <a:rPr lang="en-GB" dirty="0"/>
              <a:t>Copy variations for organic social or email follow-ups</a:t>
            </a:r>
          </a:p>
          <a:p>
            <a:r>
              <a:rPr lang="en-GB" dirty="0"/>
              <a:t>Agency project management included</a:t>
            </a:r>
          </a:p>
          <a:p>
            <a:endParaRPr lang="en-US" dirty="0"/>
          </a:p>
        </p:txBody>
      </p:sp>
      <p:sp>
        <p:nvSpPr>
          <p:cNvPr id="2" name="Text Placeholder 1">
            <a:extLst>
              <a:ext uri="{FF2B5EF4-FFF2-40B4-BE49-F238E27FC236}">
                <a16:creationId xmlns:a16="http://schemas.microsoft.com/office/drawing/2014/main" id="{DD793DF0-CEE9-249A-81DA-5E437E21A744}"/>
              </a:ext>
            </a:extLst>
          </p:cNvPr>
          <p:cNvSpPr>
            <a:spLocks noGrp="1"/>
          </p:cNvSpPr>
          <p:nvPr>
            <p:ph type="body" sz="quarter" idx="14"/>
          </p:nvPr>
        </p:nvSpPr>
        <p:spPr>
          <a:xfrm>
            <a:off x="647700" y="1320800"/>
            <a:ext cx="8220075" cy="689804"/>
          </a:xfrm>
        </p:spPr>
        <p:txBody>
          <a:bodyPr/>
          <a:lstStyle/>
          <a:p>
            <a:pPr marL="0" indent="0">
              <a:buNone/>
            </a:pPr>
            <a:r>
              <a:rPr lang="en-GB" sz="2400" b="1" dirty="0"/>
              <a:t>Awareness boost: £10,000</a:t>
            </a:r>
          </a:p>
          <a:p>
            <a:pPr marL="0" indent="0">
              <a:spcBef>
                <a:spcPts val="300"/>
              </a:spcBef>
              <a:buNone/>
            </a:pPr>
            <a:r>
              <a:rPr lang="en-GB" dirty="0"/>
              <a:t>(£5k from you, £5k from us!)</a:t>
            </a:r>
          </a:p>
        </p:txBody>
      </p:sp>
      <p:sp>
        <p:nvSpPr>
          <p:cNvPr id="20" name="Content Placeholder 5">
            <a:extLst>
              <a:ext uri="{FF2B5EF4-FFF2-40B4-BE49-F238E27FC236}">
                <a16:creationId xmlns:a16="http://schemas.microsoft.com/office/drawing/2014/main" id="{A5FAC672-AE0B-7C73-F89A-D384582F24AD}"/>
              </a:ext>
            </a:extLst>
          </p:cNvPr>
          <p:cNvSpPr txBox="1">
            <a:spLocks/>
          </p:cNvSpPr>
          <p:nvPr/>
        </p:nvSpPr>
        <p:spPr>
          <a:xfrm>
            <a:off x="6612002" y="4879905"/>
            <a:ext cx="3659049" cy="7621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4"/>
                </a:solidFill>
              </a:rPr>
              <a:t>Best for:</a:t>
            </a:r>
            <a:r>
              <a:rPr lang="en-GB" dirty="0">
                <a:solidFill>
                  <a:schemeClr val="accent4"/>
                </a:solidFill>
              </a:rPr>
              <a:t> </a:t>
            </a:r>
            <a:r>
              <a:rPr lang="en-GB" dirty="0"/>
              <a:t>Early-stage awareness, new propositions, or warming up accounts for future demand generation.</a:t>
            </a:r>
          </a:p>
        </p:txBody>
      </p:sp>
      <p:pic>
        <p:nvPicPr>
          <p:cNvPr id="21" name="Graphic 20">
            <a:extLst>
              <a:ext uri="{FF2B5EF4-FFF2-40B4-BE49-F238E27FC236}">
                <a16:creationId xmlns:a16="http://schemas.microsoft.com/office/drawing/2014/main" id="{76303864-BE99-2FEF-1C72-6CF1E66A12B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714432" y="68274"/>
            <a:ext cx="2752977" cy="2530962"/>
          </a:xfrm>
          <a:prstGeom prst="rect">
            <a:avLst/>
          </a:prstGeom>
        </p:spPr>
      </p:pic>
    </p:spTree>
    <p:extLst>
      <p:ext uri="{BB962C8B-B14F-4D97-AF65-F5344CB8AC3E}">
        <p14:creationId xmlns:p14="http://schemas.microsoft.com/office/powerpoint/2010/main" val="127064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52F3-F52A-F7A2-1D58-312607D6CC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6DD2DA-B492-6D86-BAB7-79CBE2B4F089}"/>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74904D20-DE11-5532-02ED-1035C5302CD9}"/>
              </a:ext>
            </a:extLst>
          </p:cNvPr>
          <p:cNvSpPr>
            <a:spLocks noGrp="1"/>
          </p:cNvSpPr>
          <p:nvPr>
            <p:ph sz="quarter" idx="10"/>
          </p:nvPr>
        </p:nvSpPr>
        <p:spPr>
          <a:xfrm>
            <a:off x="1084263" y="2495550"/>
            <a:ext cx="4608512" cy="1111971"/>
          </a:xfrm>
        </p:spPr>
        <p:txBody>
          <a:bodyPr/>
          <a:lstStyle/>
          <a:p>
            <a:pPr marL="0" indent="0">
              <a:buNone/>
            </a:pPr>
            <a:r>
              <a:rPr lang="en-GB" b="1" dirty="0"/>
              <a:t>Be seen as the expert your customers trust</a:t>
            </a:r>
          </a:p>
          <a:p>
            <a:pPr marL="0" indent="0">
              <a:buNone/>
            </a:pPr>
            <a:r>
              <a:rPr lang="en-GB" dirty="0"/>
              <a:t>Position your business as a credible voice in AI and cloud innovation with insight-led content that educates, inspires and builds authority.</a:t>
            </a:r>
            <a:endParaRPr lang="en-US" dirty="0"/>
          </a:p>
        </p:txBody>
      </p:sp>
      <p:sp>
        <p:nvSpPr>
          <p:cNvPr id="33" name="Content Placeholder 32">
            <a:extLst>
              <a:ext uri="{FF2B5EF4-FFF2-40B4-BE49-F238E27FC236}">
                <a16:creationId xmlns:a16="http://schemas.microsoft.com/office/drawing/2014/main" id="{A14FDAA6-AEFA-8D2A-FCAE-D0EBCFEB0FA0}"/>
              </a:ext>
            </a:extLst>
          </p:cNvPr>
          <p:cNvSpPr>
            <a:spLocks noGrp="1"/>
          </p:cNvSpPr>
          <p:nvPr>
            <p:ph sz="quarter" idx="13"/>
          </p:nvPr>
        </p:nvSpPr>
        <p:spPr>
          <a:xfrm>
            <a:off x="6612002" y="2495903"/>
            <a:ext cx="4743570" cy="3211007"/>
          </a:xfrm>
        </p:spPr>
        <p:txBody>
          <a:bodyPr/>
          <a:lstStyle/>
          <a:p>
            <a:pPr marL="0" indent="0">
              <a:buNone/>
            </a:pPr>
            <a:r>
              <a:rPr lang="en-GB" b="1" dirty="0"/>
              <a:t>What you get</a:t>
            </a:r>
            <a:endParaRPr lang="en-GB" dirty="0"/>
          </a:p>
          <a:p>
            <a:r>
              <a:rPr lang="en-GB" dirty="0"/>
              <a:t>Campaign landing page elements</a:t>
            </a:r>
          </a:p>
          <a:p>
            <a:r>
              <a:rPr lang="en-GB" dirty="0"/>
              <a:t>Long-form thought leadership blog (800–1000 words)</a:t>
            </a:r>
          </a:p>
          <a:p>
            <a:r>
              <a:rPr lang="en-GB" dirty="0"/>
              <a:t>Professionally designed 2-page PDF eGuide</a:t>
            </a:r>
          </a:p>
          <a:p>
            <a:r>
              <a:rPr lang="en-GB" dirty="0"/>
              <a:t>2 x LinkedIn static social posts</a:t>
            </a:r>
          </a:p>
          <a:p>
            <a:r>
              <a:rPr lang="en-GB" dirty="0"/>
              <a:t>Distribution guide for LinkedIn or email nurture</a:t>
            </a:r>
          </a:p>
          <a:p>
            <a:r>
              <a:rPr lang="en-GB" dirty="0"/>
              <a:t>Agency project management included</a:t>
            </a:r>
          </a:p>
          <a:p>
            <a:endParaRPr lang="en-US" dirty="0"/>
          </a:p>
        </p:txBody>
      </p:sp>
      <p:sp>
        <p:nvSpPr>
          <p:cNvPr id="2" name="Text Placeholder 1">
            <a:extLst>
              <a:ext uri="{FF2B5EF4-FFF2-40B4-BE49-F238E27FC236}">
                <a16:creationId xmlns:a16="http://schemas.microsoft.com/office/drawing/2014/main" id="{5D4CDEFC-9320-00C9-4449-02D235E007A4}"/>
              </a:ext>
            </a:extLst>
          </p:cNvPr>
          <p:cNvSpPr>
            <a:spLocks noGrp="1"/>
          </p:cNvSpPr>
          <p:nvPr>
            <p:ph type="body" sz="quarter" idx="14"/>
          </p:nvPr>
        </p:nvSpPr>
        <p:spPr>
          <a:xfrm>
            <a:off x="647700" y="1320800"/>
            <a:ext cx="8220075" cy="689804"/>
          </a:xfrm>
        </p:spPr>
        <p:txBody>
          <a:bodyPr/>
          <a:lstStyle/>
          <a:p>
            <a:pPr marL="0" indent="0">
              <a:buNone/>
            </a:pPr>
            <a:r>
              <a:rPr lang="en-GB" sz="2400" b="1" dirty="0"/>
              <a:t>Thought leadership: £15,000</a:t>
            </a:r>
          </a:p>
          <a:p>
            <a:pPr marL="0" indent="0">
              <a:spcBef>
                <a:spcPts val="300"/>
              </a:spcBef>
              <a:buNone/>
            </a:pPr>
            <a:r>
              <a:rPr lang="en-GB" dirty="0"/>
              <a:t>(£7.5k from you, £7.5k from us!)</a:t>
            </a:r>
          </a:p>
        </p:txBody>
      </p:sp>
      <p:sp>
        <p:nvSpPr>
          <p:cNvPr id="20" name="Content Placeholder 5">
            <a:extLst>
              <a:ext uri="{FF2B5EF4-FFF2-40B4-BE49-F238E27FC236}">
                <a16:creationId xmlns:a16="http://schemas.microsoft.com/office/drawing/2014/main" id="{6EC9943C-5056-866F-35E4-EE393B2C767E}"/>
              </a:ext>
            </a:extLst>
          </p:cNvPr>
          <p:cNvSpPr txBox="1">
            <a:spLocks/>
          </p:cNvSpPr>
          <p:nvPr/>
        </p:nvSpPr>
        <p:spPr>
          <a:xfrm>
            <a:off x="6612002" y="5192504"/>
            <a:ext cx="4743570" cy="5405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tx2"/>
                </a:solidFill>
              </a:rPr>
              <a:t>Best for:</a:t>
            </a:r>
            <a:r>
              <a:rPr lang="en-GB" dirty="0">
                <a:solidFill>
                  <a:schemeClr val="tx2"/>
                </a:solidFill>
              </a:rPr>
              <a:t> </a:t>
            </a:r>
            <a:r>
              <a:rPr lang="en-GB" dirty="0"/>
              <a:t>Building trust, nurturing senior decision-makers and supporting longer sales cycles.</a:t>
            </a:r>
          </a:p>
        </p:txBody>
      </p:sp>
      <p:pic>
        <p:nvPicPr>
          <p:cNvPr id="3" name="Graphic 2">
            <a:extLst>
              <a:ext uri="{FF2B5EF4-FFF2-40B4-BE49-F238E27FC236}">
                <a16:creationId xmlns:a16="http://schemas.microsoft.com/office/drawing/2014/main" id="{530AE573-CF34-0C86-5646-AE7B501C44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3231" y="-83612"/>
            <a:ext cx="3607541" cy="2808824"/>
          </a:xfrm>
          <a:prstGeom prst="rect">
            <a:avLst/>
          </a:prstGeom>
        </p:spPr>
      </p:pic>
    </p:spTree>
    <p:extLst>
      <p:ext uri="{BB962C8B-B14F-4D97-AF65-F5344CB8AC3E}">
        <p14:creationId xmlns:p14="http://schemas.microsoft.com/office/powerpoint/2010/main" val="194138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7BC1-E028-D294-E7BF-3773B5A9F0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0C489A-0A04-2664-69BB-7A35CCDA41CE}"/>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B2B312AE-8628-3F8B-628E-86840BF058AA}"/>
              </a:ext>
            </a:extLst>
          </p:cNvPr>
          <p:cNvSpPr>
            <a:spLocks noGrp="1"/>
          </p:cNvSpPr>
          <p:nvPr>
            <p:ph sz="quarter" idx="10"/>
          </p:nvPr>
        </p:nvSpPr>
        <p:spPr>
          <a:xfrm>
            <a:off x="1084263" y="2495550"/>
            <a:ext cx="4608512" cy="1333570"/>
          </a:xfrm>
        </p:spPr>
        <p:txBody>
          <a:bodyPr/>
          <a:lstStyle/>
          <a:p>
            <a:pPr marL="0" indent="0">
              <a:buNone/>
            </a:pPr>
            <a:r>
              <a:rPr lang="en-GB" b="1" dirty="0"/>
              <a:t>Turn interest into action </a:t>
            </a:r>
          </a:p>
          <a:p>
            <a:pPr marL="0" indent="0">
              <a:buNone/>
            </a:pPr>
            <a:r>
              <a:rPr lang="en-GB" dirty="0"/>
              <a:t>This package is designed to generate qualified leads and enquiries for specific cloud solutions, with content and assets built to move prospects down the funnel.</a:t>
            </a:r>
            <a:endParaRPr lang="en-US" dirty="0"/>
          </a:p>
        </p:txBody>
      </p:sp>
      <p:sp>
        <p:nvSpPr>
          <p:cNvPr id="33" name="Content Placeholder 32">
            <a:extLst>
              <a:ext uri="{FF2B5EF4-FFF2-40B4-BE49-F238E27FC236}">
                <a16:creationId xmlns:a16="http://schemas.microsoft.com/office/drawing/2014/main" id="{4DE7F77B-41C8-AA8C-18CD-DBC3115F136D}"/>
              </a:ext>
            </a:extLst>
          </p:cNvPr>
          <p:cNvSpPr>
            <a:spLocks noGrp="1"/>
          </p:cNvSpPr>
          <p:nvPr>
            <p:ph sz="quarter" idx="13"/>
          </p:nvPr>
        </p:nvSpPr>
        <p:spPr>
          <a:xfrm>
            <a:off x="6612002" y="2495903"/>
            <a:ext cx="4978770" cy="2678041"/>
          </a:xfrm>
        </p:spPr>
        <p:txBody>
          <a:bodyPr/>
          <a:lstStyle/>
          <a:p>
            <a:pPr marL="0" indent="0">
              <a:spcBef>
                <a:spcPts val="900"/>
              </a:spcBef>
              <a:buNone/>
            </a:pPr>
            <a:r>
              <a:rPr lang="en-GB" b="1" dirty="0"/>
              <a:t>What you get</a:t>
            </a:r>
            <a:endParaRPr lang="en-GB" dirty="0"/>
          </a:p>
          <a:p>
            <a:pPr>
              <a:spcBef>
                <a:spcPts val="900"/>
              </a:spcBef>
            </a:pPr>
            <a:r>
              <a:rPr lang="en-GB" dirty="0"/>
              <a:t>Everything in the Awareness package</a:t>
            </a:r>
          </a:p>
          <a:p>
            <a:pPr>
              <a:spcBef>
                <a:spcPts val="900"/>
              </a:spcBef>
            </a:pPr>
            <a:r>
              <a:rPr lang="en-GB" dirty="0"/>
              <a:t>Infographic-style solution/benefits one-pager</a:t>
            </a:r>
          </a:p>
          <a:p>
            <a:pPr>
              <a:spcBef>
                <a:spcPts val="900"/>
              </a:spcBef>
            </a:pPr>
            <a:r>
              <a:rPr lang="en-GB" dirty="0"/>
              <a:t>Customer case study</a:t>
            </a:r>
          </a:p>
          <a:p>
            <a:pPr>
              <a:spcBef>
                <a:spcPts val="900"/>
              </a:spcBef>
            </a:pPr>
            <a:r>
              <a:rPr lang="en-GB" dirty="0"/>
              <a:t>Email copy for direct outreach</a:t>
            </a:r>
          </a:p>
          <a:p>
            <a:pPr>
              <a:spcBef>
                <a:spcPts val="900"/>
              </a:spcBef>
            </a:pPr>
            <a:r>
              <a:rPr lang="en-GB" dirty="0"/>
              <a:t>Web banner or display ad creative for retargeting</a:t>
            </a:r>
          </a:p>
          <a:p>
            <a:pPr>
              <a:spcBef>
                <a:spcPts val="900"/>
              </a:spcBef>
            </a:pPr>
            <a:r>
              <a:rPr lang="en-GB" dirty="0"/>
              <a:t>Lead-capture landing page with follow-up asset</a:t>
            </a:r>
          </a:p>
          <a:p>
            <a:pPr>
              <a:spcBef>
                <a:spcPts val="900"/>
              </a:spcBef>
            </a:pPr>
            <a:r>
              <a:rPr lang="en-GB" dirty="0"/>
              <a:t>Agency project management included</a:t>
            </a:r>
          </a:p>
        </p:txBody>
      </p:sp>
      <p:sp>
        <p:nvSpPr>
          <p:cNvPr id="2" name="Text Placeholder 1">
            <a:extLst>
              <a:ext uri="{FF2B5EF4-FFF2-40B4-BE49-F238E27FC236}">
                <a16:creationId xmlns:a16="http://schemas.microsoft.com/office/drawing/2014/main" id="{1BE1532B-6190-305F-6EDD-D80F97BAEB4B}"/>
              </a:ext>
            </a:extLst>
          </p:cNvPr>
          <p:cNvSpPr>
            <a:spLocks noGrp="1"/>
          </p:cNvSpPr>
          <p:nvPr>
            <p:ph type="body" sz="quarter" idx="14"/>
          </p:nvPr>
        </p:nvSpPr>
        <p:spPr>
          <a:xfrm>
            <a:off x="647700" y="1320800"/>
            <a:ext cx="8220075" cy="689804"/>
          </a:xfrm>
        </p:spPr>
        <p:txBody>
          <a:bodyPr/>
          <a:lstStyle/>
          <a:p>
            <a:pPr marL="0" indent="0">
              <a:buNone/>
            </a:pPr>
            <a:r>
              <a:rPr lang="en-GB" sz="2400" b="1" dirty="0"/>
              <a:t>Conversion: £20,000</a:t>
            </a:r>
          </a:p>
          <a:p>
            <a:pPr marL="0" indent="0">
              <a:spcBef>
                <a:spcPts val="300"/>
              </a:spcBef>
              <a:buNone/>
            </a:pPr>
            <a:r>
              <a:rPr lang="en-GB" dirty="0"/>
              <a:t>(£10k from you, £10k from us!)</a:t>
            </a:r>
          </a:p>
        </p:txBody>
      </p:sp>
      <p:sp>
        <p:nvSpPr>
          <p:cNvPr id="20" name="Content Placeholder 5">
            <a:extLst>
              <a:ext uri="{FF2B5EF4-FFF2-40B4-BE49-F238E27FC236}">
                <a16:creationId xmlns:a16="http://schemas.microsoft.com/office/drawing/2014/main" id="{D5CA16A6-6FAD-146D-DF71-D337DDCEF95D}"/>
              </a:ext>
            </a:extLst>
          </p:cNvPr>
          <p:cNvSpPr txBox="1">
            <a:spLocks/>
          </p:cNvSpPr>
          <p:nvPr/>
        </p:nvSpPr>
        <p:spPr>
          <a:xfrm>
            <a:off x="6612002" y="5237742"/>
            <a:ext cx="4978770" cy="5405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1"/>
                </a:solidFill>
              </a:rPr>
              <a:t>Best for:</a:t>
            </a:r>
            <a:r>
              <a:rPr lang="en-GB" dirty="0">
                <a:solidFill>
                  <a:schemeClr val="accent1"/>
                </a:solidFill>
              </a:rPr>
              <a:t> </a:t>
            </a:r>
            <a:r>
              <a:rPr lang="en-GB" dirty="0"/>
              <a:t>Driving pipeline, accelerating opportunities and supporting sales teams with tangible assets.</a:t>
            </a:r>
          </a:p>
        </p:txBody>
      </p:sp>
      <p:pic>
        <p:nvPicPr>
          <p:cNvPr id="5" name="Graphic 4">
            <a:extLst>
              <a:ext uri="{FF2B5EF4-FFF2-40B4-BE49-F238E27FC236}">
                <a16:creationId xmlns:a16="http://schemas.microsoft.com/office/drawing/2014/main" id="{AB188B7A-FF8B-1429-F5FF-A74F744BFFC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867776" y="78907"/>
            <a:ext cx="2316208" cy="2587564"/>
          </a:xfrm>
          <a:prstGeom prst="rect">
            <a:avLst/>
          </a:prstGeom>
        </p:spPr>
      </p:pic>
    </p:spTree>
    <p:extLst>
      <p:ext uri="{BB962C8B-B14F-4D97-AF65-F5344CB8AC3E}">
        <p14:creationId xmlns:p14="http://schemas.microsoft.com/office/powerpoint/2010/main" val="218067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7DE6C-B45E-1CD1-F64E-690F7A1C22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E0D596-0C0E-CAD9-5512-F4F2A87CB43C}"/>
              </a:ext>
            </a:extLst>
          </p:cNvPr>
          <p:cNvSpPr>
            <a:spLocks noGrp="1"/>
          </p:cNvSpPr>
          <p:nvPr>
            <p:ph type="title"/>
          </p:nvPr>
        </p:nvSpPr>
        <p:spPr>
          <a:xfrm>
            <a:off x="647700" y="664389"/>
            <a:ext cx="9964800" cy="424732"/>
          </a:xfrm>
        </p:spPr>
        <p:txBody>
          <a:bodyPr/>
          <a:lstStyle/>
          <a:p>
            <a:r>
              <a:rPr lang="en-GB"/>
              <a:t>PACKAGE OPTIONS</a:t>
            </a:r>
            <a:endParaRPr lang="en-GB" dirty="0"/>
          </a:p>
        </p:txBody>
      </p:sp>
      <p:sp>
        <p:nvSpPr>
          <p:cNvPr id="28" name="Content Placeholder 27">
            <a:extLst>
              <a:ext uri="{FF2B5EF4-FFF2-40B4-BE49-F238E27FC236}">
                <a16:creationId xmlns:a16="http://schemas.microsoft.com/office/drawing/2014/main" id="{03A76ADF-2D6D-5714-D9C5-9BDC8A0D3369}"/>
              </a:ext>
            </a:extLst>
          </p:cNvPr>
          <p:cNvSpPr>
            <a:spLocks noGrp="1"/>
          </p:cNvSpPr>
          <p:nvPr>
            <p:ph sz="quarter" idx="10"/>
          </p:nvPr>
        </p:nvSpPr>
        <p:spPr>
          <a:xfrm>
            <a:off x="1084263" y="2495550"/>
            <a:ext cx="4608512" cy="1333570"/>
          </a:xfrm>
        </p:spPr>
        <p:txBody>
          <a:bodyPr/>
          <a:lstStyle/>
          <a:p>
            <a:pPr marL="0" indent="0">
              <a:buNone/>
            </a:pPr>
            <a:r>
              <a:rPr lang="en-GB" b="1" dirty="0"/>
              <a:t>Maximise the impact of your events – before, during and after</a:t>
            </a:r>
          </a:p>
          <a:p>
            <a:pPr marL="0" indent="0">
              <a:buNone/>
            </a:pPr>
            <a:r>
              <a:rPr lang="en-GB" dirty="0"/>
              <a:t>Whether in-person or virtual, this package helps you create a cohesive event experience that drives engagement and follow-up conversations.</a:t>
            </a:r>
            <a:endParaRPr lang="en-US" dirty="0"/>
          </a:p>
        </p:txBody>
      </p:sp>
      <p:sp>
        <p:nvSpPr>
          <p:cNvPr id="33" name="Content Placeholder 32">
            <a:extLst>
              <a:ext uri="{FF2B5EF4-FFF2-40B4-BE49-F238E27FC236}">
                <a16:creationId xmlns:a16="http://schemas.microsoft.com/office/drawing/2014/main" id="{28E9FB9F-8EBC-0F2E-4DE6-20E44AABB5B5}"/>
              </a:ext>
            </a:extLst>
          </p:cNvPr>
          <p:cNvSpPr>
            <a:spLocks noGrp="1"/>
          </p:cNvSpPr>
          <p:nvPr>
            <p:ph sz="quarter" idx="13"/>
          </p:nvPr>
        </p:nvSpPr>
        <p:spPr>
          <a:xfrm>
            <a:off x="6612002" y="2495903"/>
            <a:ext cx="4608512" cy="2289729"/>
          </a:xfrm>
        </p:spPr>
        <p:txBody>
          <a:bodyPr/>
          <a:lstStyle/>
          <a:p>
            <a:pPr marL="0" indent="0">
              <a:buNone/>
            </a:pPr>
            <a:r>
              <a:rPr lang="en-GB" b="1" dirty="0"/>
              <a:t>What you get</a:t>
            </a:r>
            <a:endParaRPr lang="en-GB" dirty="0"/>
          </a:p>
          <a:p>
            <a:r>
              <a:rPr lang="en-GB" dirty="0"/>
              <a:t>Event creative identity and booth graphics</a:t>
            </a:r>
          </a:p>
          <a:p>
            <a:r>
              <a:rPr lang="en-GB" dirty="0"/>
              <a:t>Pre-event email and social promotion toolkit</a:t>
            </a:r>
          </a:p>
          <a:p>
            <a:r>
              <a:rPr lang="en-GB" dirty="0"/>
              <a:t>Post-event nurture content</a:t>
            </a:r>
          </a:p>
          <a:p>
            <a:r>
              <a:rPr lang="en-GB" dirty="0"/>
              <a:t>Optional short video or customer story for event use</a:t>
            </a:r>
          </a:p>
          <a:p>
            <a:r>
              <a:rPr lang="en-GB" dirty="0"/>
              <a:t>Agency project management included</a:t>
            </a:r>
          </a:p>
        </p:txBody>
      </p:sp>
      <p:sp>
        <p:nvSpPr>
          <p:cNvPr id="2" name="Text Placeholder 1">
            <a:extLst>
              <a:ext uri="{FF2B5EF4-FFF2-40B4-BE49-F238E27FC236}">
                <a16:creationId xmlns:a16="http://schemas.microsoft.com/office/drawing/2014/main" id="{885D008B-0F4D-F589-266A-069C4194D39F}"/>
              </a:ext>
            </a:extLst>
          </p:cNvPr>
          <p:cNvSpPr>
            <a:spLocks noGrp="1"/>
          </p:cNvSpPr>
          <p:nvPr>
            <p:ph type="body" sz="quarter" idx="14"/>
          </p:nvPr>
        </p:nvSpPr>
        <p:spPr>
          <a:xfrm>
            <a:off x="647700" y="1320800"/>
            <a:ext cx="8220075" cy="689804"/>
          </a:xfrm>
        </p:spPr>
        <p:txBody>
          <a:bodyPr/>
          <a:lstStyle/>
          <a:p>
            <a:pPr marL="0" indent="0">
              <a:buNone/>
            </a:pPr>
            <a:r>
              <a:rPr lang="en-GB" sz="2400" b="1" dirty="0"/>
              <a:t>Event: £20,000</a:t>
            </a:r>
          </a:p>
          <a:p>
            <a:pPr marL="0" indent="0">
              <a:spcBef>
                <a:spcPts val="300"/>
              </a:spcBef>
              <a:buNone/>
            </a:pPr>
            <a:r>
              <a:rPr lang="en-GB" dirty="0"/>
              <a:t>(£10k from you, £10k from us!)</a:t>
            </a:r>
          </a:p>
        </p:txBody>
      </p:sp>
      <p:sp>
        <p:nvSpPr>
          <p:cNvPr id="20" name="Content Placeholder 5">
            <a:extLst>
              <a:ext uri="{FF2B5EF4-FFF2-40B4-BE49-F238E27FC236}">
                <a16:creationId xmlns:a16="http://schemas.microsoft.com/office/drawing/2014/main" id="{19F6F339-60F2-08A1-D144-DDE64B3F82D2}"/>
              </a:ext>
            </a:extLst>
          </p:cNvPr>
          <p:cNvSpPr txBox="1">
            <a:spLocks/>
          </p:cNvSpPr>
          <p:nvPr/>
        </p:nvSpPr>
        <p:spPr>
          <a:xfrm>
            <a:off x="6612001" y="5097483"/>
            <a:ext cx="4978769" cy="5405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AEB8"/>
                </a:solidFill>
              </a:rPr>
              <a:t>Best for:</a:t>
            </a:r>
            <a:r>
              <a:rPr lang="en-GB" dirty="0">
                <a:solidFill>
                  <a:srgbClr val="00AEB8"/>
                </a:solidFill>
              </a:rPr>
              <a:t> </a:t>
            </a:r>
            <a:r>
              <a:rPr lang="en-GB" dirty="0"/>
              <a:t>Customer events, Microsoft-aligned activations and high-touch engagement moments.</a:t>
            </a:r>
          </a:p>
        </p:txBody>
      </p:sp>
      <p:pic>
        <p:nvPicPr>
          <p:cNvPr id="3" name="Graphic 2">
            <a:extLst>
              <a:ext uri="{FF2B5EF4-FFF2-40B4-BE49-F238E27FC236}">
                <a16:creationId xmlns:a16="http://schemas.microsoft.com/office/drawing/2014/main" id="{C9EA4F71-EF64-06D5-A5E7-ABE7D04121C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004694" y="61680"/>
            <a:ext cx="2322474" cy="2518239"/>
          </a:xfrm>
          <a:prstGeom prst="rect">
            <a:avLst/>
          </a:prstGeom>
        </p:spPr>
      </p:pic>
    </p:spTree>
    <p:extLst>
      <p:ext uri="{BB962C8B-B14F-4D97-AF65-F5344CB8AC3E}">
        <p14:creationId xmlns:p14="http://schemas.microsoft.com/office/powerpoint/2010/main" val="53505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710F-8241-4043-26A5-DA60C617A2BA}"/>
              </a:ext>
            </a:extLst>
          </p:cNvPr>
          <p:cNvSpPr>
            <a:spLocks noGrp="1"/>
          </p:cNvSpPr>
          <p:nvPr>
            <p:ph type="title"/>
          </p:nvPr>
        </p:nvSpPr>
        <p:spPr/>
        <p:txBody>
          <a:bodyPr/>
          <a:lstStyle/>
          <a:p>
            <a:r>
              <a:rPr lang="en-GB" dirty="0">
                <a:solidFill>
                  <a:schemeClr val="bg1"/>
                </a:solidFill>
              </a:rPr>
              <a:t>OVERVIEW</a:t>
            </a:r>
          </a:p>
        </p:txBody>
      </p:sp>
      <p:sp>
        <p:nvSpPr>
          <p:cNvPr id="4" name="Text Placeholder 3">
            <a:extLst>
              <a:ext uri="{FF2B5EF4-FFF2-40B4-BE49-F238E27FC236}">
                <a16:creationId xmlns:a16="http://schemas.microsoft.com/office/drawing/2014/main" id="{750A8A13-800B-7476-B8B2-4A446FC5499A}"/>
              </a:ext>
            </a:extLst>
          </p:cNvPr>
          <p:cNvSpPr>
            <a:spLocks noGrp="1"/>
          </p:cNvSpPr>
          <p:nvPr>
            <p:ph sz="quarter" idx="10"/>
          </p:nvPr>
        </p:nvSpPr>
        <p:spPr>
          <a:xfrm>
            <a:off x="647701" y="1124290"/>
            <a:ext cx="6921005" cy="4822923"/>
          </a:xfrm>
        </p:spPr>
        <p:txBody>
          <a:bodyPr/>
          <a:lstStyle/>
          <a:p>
            <a:pPr>
              <a:lnSpc>
                <a:spcPct val="150000"/>
              </a:lnSpc>
              <a:spcBef>
                <a:spcPts val="600"/>
              </a:spcBef>
              <a:buClr>
                <a:schemeClr val="bg1"/>
              </a:buClr>
            </a:pPr>
            <a:r>
              <a:rPr lang="en-GB" sz="2000" dirty="0">
                <a:solidFill>
                  <a:schemeClr val="bg1"/>
                </a:solidFill>
                <a:hlinkClick r:id="rId2" action="ppaction://hlinksldjump">
                  <a:extLst>
                    <a:ext uri="{A12FA001-AC4F-418D-AE19-62706E023703}">
                      <ahyp:hlinkClr xmlns:ahyp="http://schemas.microsoft.com/office/drawing/2018/hyperlinkcolor" val="tx"/>
                    </a:ext>
                  </a:extLst>
                </a:hlinkClick>
              </a:rPr>
              <a:t>What is the Big Pitch</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3" action="ppaction://hlinksldjump">
                  <a:extLst>
                    <a:ext uri="{A12FA001-AC4F-418D-AE19-62706E023703}">
                      <ahyp:hlinkClr xmlns:ahyp="http://schemas.microsoft.com/office/drawing/2018/hyperlinkcolor" val="tx"/>
                    </a:ext>
                  </a:extLst>
                </a:hlinkClick>
              </a:rPr>
              <a:t>Two </a:t>
            </a:r>
            <a:r>
              <a:rPr lang="en-GB" sz="2000" dirty="0">
                <a:solidFill>
                  <a:schemeClr val="bg1"/>
                </a:solidFill>
                <a:hlinkClick r:id="rId4" action="ppaction://hlinksldjump">
                  <a:extLst>
                    <a:ext uri="{A12FA001-AC4F-418D-AE19-62706E023703}">
                      <ahyp:hlinkClr xmlns:ahyp="http://schemas.microsoft.com/office/drawing/2018/hyperlinkcolor" val="tx"/>
                    </a:ext>
                  </a:extLst>
                </a:hlinkClick>
              </a:rPr>
              <a:t>ways</a:t>
            </a:r>
            <a:r>
              <a:rPr lang="en-GB" sz="2000" dirty="0">
                <a:solidFill>
                  <a:schemeClr val="bg1"/>
                </a:solidFill>
                <a:hlinkClick r:id="rId3" action="ppaction://hlinksldjump">
                  <a:extLst>
                    <a:ext uri="{A12FA001-AC4F-418D-AE19-62706E023703}">
                      <ahyp:hlinkClr xmlns:ahyp="http://schemas.microsoft.com/office/drawing/2018/hyperlinkcolor" val="tx"/>
                    </a:ext>
                  </a:extLst>
                </a:hlinkClick>
              </a:rPr>
              <a:t> to use the Big Pitch</a:t>
            </a:r>
          </a:p>
          <a:p>
            <a:pPr>
              <a:lnSpc>
                <a:spcPct val="150000"/>
              </a:lnSpc>
              <a:spcBef>
                <a:spcPts val="600"/>
              </a:spcBef>
              <a:buClr>
                <a:schemeClr val="bg1"/>
              </a:buClr>
            </a:pPr>
            <a:r>
              <a:rPr lang="en-GB" sz="2000" dirty="0">
                <a:solidFill>
                  <a:schemeClr val="bg1"/>
                </a:solidFill>
                <a:hlinkClick r:id="rId3" action="ppaction://hlinksldjump">
                  <a:extLst>
                    <a:ext uri="{A12FA001-AC4F-418D-AE19-62706E023703}">
                      <ahyp:hlinkClr xmlns:ahyp="http://schemas.microsoft.com/office/drawing/2018/hyperlinkcolor" val="tx"/>
                    </a:ext>
                  </a:extLst>
                </a:hlinkClick>
              </a:rPr>
              <a:t>How you will benefit</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5" action="ppaction://hlinksldjump">
                  <a:extLst>
                    <a:ext uri="{A12FA001-AC4F-418D-AE19-62706E023703}">
                      <ahyp:hlinkClr xmlns:ahyp="http://schemas.microsoft.com/office/drawing/2018/hyperlinkcolor" val="tx"/>
                    </a:ext>
                  </a:extLst>
                </a:hlinkClick>
              </a:rPr>
              <a:t>How the Big Pitch works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6" action="ppaction://hlinksldjump">
                  <a:extLst>
                    <a:ext uri="{A12FA001-AC4F-418D-AE19-62706E023703}">
                      <ahyp:hlinkClr xmlns:ahyp="http://schemas.microsoft.com/office/drawing/2018/hyperlinkcolor" val="tx"/>
                    </a:ext>
                  </a:extLst>
                </a:hlinkClick>
              </a:rPr>
              <a:t>Packages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7" action="ppaction://hlinksldjump">
                  <a:extLst>
                    <a:ext uri="{A12FA001-AC4F-418D-AE19-62706E023703}">
                      <ahyp:hlinkClr xmlns:ahyp="http://schemas.microsoft.com/office/drawing/2018/hyperlinkcolor" val="tx"/>
                    </a:ext>
                  </a:extLst>
                </a:hlinkClick>
              </a:rPr>
              <a:t>Success with the Big Pitch</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8" action="ppaction://hlinksldjump">
                  <a:extLst>
                    <a:ext uri="{A12FA001-AC4F-418D-AE19-62706E023703}">
                      <ahyp:hlinkClr xmlns:ahyp="http://schemas.microsoft.com/office/drawing/2018/hyperlinkcolor" val="tx"/>
                    </a:ext>
                  </a:extLst>
                </a:hlinkClick>
              </a:rPr>
              <a:t>Top tips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9" action="ppaction://hlinksldjump">
                  <a:extLst>
                    <a:ext uri="{A12FA001-AC4F-418D-AE19-62706E023703}">
                      <ahyp:hlinkClr xmlns:ahyp="http://schemas.microsoft.com/office/drawing/2018/hyperlinkcolor" val="tx"/>
                    </a:ext>
                  </a:extLst>
                </a:hlinkClick>
              </a:rPr>
              <a:t>Service levels</a:t>
            </a:r>
            <a:endParaRPr lang="en-GB" sz="2000" dirty="0">
              <a:solidFill>
                <a:schemeClr val="bg1"/>
              </a:solidFill>
            </a:endParaRPr>
          </a:p>
          <a:p>
            <a:pPr>
              <a:lnSpc>
                <a:spcPct val="150000"/>
              </a:lnSpc>
              <a:spcBef>
                <a:spcPts val="600"/>
              </a:spcBef>
              <a:buClr>
                <a:schemeClr val="bg1"/>
              </a:buClr>
            </a:pPr>
            <a:r>
              <a:rPr lang="en-GB" sz="2000" dirty="0">
                <a:solidFill>
                  <a:schemeClr val="bg1"/>
                </a:solidFill>
                <a:hlinkClick r:id="rId10" action="ppaction://hlinksldjump">
                  <a:extLst>
                    <a:ext uri="{A12FA001-AC4F-418D-AE19-62706E023703}">
                      <ahyp:hlinkClr xmlns:ahyp="http://schemas.microsoft.com/office/drawing/2018/hyperlinkcolor" val="tx"/>
                    </a:ext>
                  </a:extLst>
                </a:hlinkClick>
              </a:rPr>
              <a:t>Getting started</a:t>
            </a:r>
            <a:endParaRPr lang="en-GB" sz="2000" dirty="0">
              <a:solidFill>
                <a:schemeClr val="bg1"/>
              </a:solidFill>
            </a:endParaRPr>
          </a:p>
        </p:txBody>
      </p:sp>
    </p:spTree>
    <p:extLst>
      <p:ext uri="{BB962C8B-B14F-4D97-AF65-F5344CB8AC3E}">
        <p14:creationId xmlns:p14="http://schemas.microsoft.com/office/powerpoint/2010/main" val="370483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B6C6B-FF41-32AF-8BA7-82F669113A3E}"/>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BA26AE3D-ADAB-6022-B68B-C9331D509947}"/>
              </a:ext>
            </a:extLst>
          </p:cNvPr>
          <p:cNvSpPr/>
          <p:nvPr/>
        </p:nvSpPr>
        <p:spPr>
          <a:xfrm>
            <a:off x="7010398" y="4555647"/>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7278740-6D41-5B50-CD2D-F5F542CFD25F}"/>
              </a:ext>
            </a:extLst>
          </p:cNvPr>
          <p:cNvSpPr/>
          <p:nvPr/>
        </p:nvSpPr>
        <p:spPr>
          <a:xfrm>
            <a:off x="1425772" y="4555647"/>
            <a:ext cx="4400870"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4" name="Rectangle 23">
            <a:extLst>
              <a:ext uri="{FF2B5EF4-FFF2-40B4-BE49-F238E27FC236}">
                <a16:creationId xmlns:a16="http://schemas.microsoft.com/office/drawing/2014/main" id="{2AC674C6-9F82-B871-0BA5-263F6B7DADC3}"/>
              </a:ext>
            </a:extLst>
          </p:cNvPr>
          <p:cNvSpPr/>
          <p:nvPr/>
        </p:nvSpPr>
        <p:spPr>
          <a:xfrm>
            <a:off x="7010399" y="3313002"/>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5" name="Rectangle 24">
            <a:extLst>
              <a:ext uri="{FF2B5EF4-FFF2-40B4-BE49-F238E27FC236}">
                <a16:creationId xmlns:a16="http://schemas.microsoft.com/office/drawing/2014/main" id="{DECBAC7E-BFD5-56F9-B366-C978D29D862E}"/>
              </a:ext>
            </a:extLst>
          </p:cNvPr>
          <p:cNvSpPr/>
          <p:nvPr/>
        </p:nvSpPr>
        <p:spPr>
          <a:xfrm>
            <a:off x="1438939" y="3313002"/>
            <a:ext cx="4375345"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6" name="Rectangle 25">
            <a:extLst>
              <a:ext uri="{FF2B5EF4-FFF2-40B4-BE49-F238E27FC236}">
                <a16:creationId xmlns:a16="http://schemas.microsoft.com/office/drawing/2014/main" id="{DAAB6AE5-93F9-4424-2A95-C2423584A491}"/>
              </a:ext>
            </a:extLst>
          </p:cNvPr>
          <p:cNvSpPr/>
          <p:nvPr/>
        </p:nvSpPr>
        <p:spPr>
          <a:xfrm>
            <a:off x="6969994" y="2058632"/>
            <a:ext cx="442388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8" name="Rectangle 27">
            <a:extLst>
              <a:ext uri="{FF2B5EF4-FFF2-40B4-BE49-F238E27FC236}">
                <a16:creationId xmlns:a16="http://schemas.microsoft.com/office/drawing/2014/main" id="{84F046BB-2C0D-5696-D613-742B32F15E05}"/>
              </a:ext>
            </a:extLst>
          </p:cNvPr>
          <p:cNvSpPr/>
          <p:nvPr/>
        </p:nvSpPr>
        <p:spPr>
          <a:xfrm>
            <a:off x="1438940" y="2058632"/>
            <a:ext cx="438770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9" name="Content Placeholder 2">
            <a:extLst>
              <a:ext uri="{FF2B5EF4-FFF2-40B4-BE49-F238E27FC236}">
                <a16:creationId xmlns:a16="http://schemas.microsoft.com/office/drawing/2014/main" id="{753A9A13-DCAA-C694-FD21-7FAB60D5EBF4}"/>
              </a:ext>
            </a:extLst>
          </p:cNvPr>
          <p:cNvSpPr txBox="1">
            <a:spLocks/>
          </p:cNvSpPr>
          <p:nvPr/>
        </p:nvSpPr>
        <p:spPr>
          <a:xfrm>
            <a:off x="10297421" y="4633861"/>
            <a:ext cx="2551072" cy="24814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1" dirty="0">
                <a:solidFill>
                  <a:schemeClr val="accent2"/>
                </a:solidFill>
              </a:rPr>
              <a:t>20 seconds</a:t>
            </a:r>
          </a:p>
        </p:txBody>
      </p:sp>
      <p:sp>
        <p:nvSpPr>
          <p:cNvPr id="30" name="Content Placeholder 2">
            <a:extLst>
              <a:ext uri="{FF2B5EF4-FFF2-40B4-BE49-F238E27FC236}">
                <a16:creationId xmlns:a16="http://schemas.microsoft.com/office/drawing/2014/main" id="{389BDFEB-A671-01CB-D295-7351C43AC69E}"/>
              </a:ext>
            </a:extLst>
          </p:cNvPr>
          <p:cNvSpPr txBox="1">
            <a:spLocks/>
          </p:cNvSpPr>
          <p:nvPr/>
        </p:nvSpPr>
        <p:spPr>
          <a:xfrm>
            <a:off x="2854920" y="2482580"/>
            <a:ext cx="3221948"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long-form email with four content sections to get your messaging across</a:t>
            </a:r>
          </a:p>
        </p:txBody>
      </p:sp>
      <p:sp>
        <p:nvSpPr>
          <p:cNvPr id="31" name="Content Placeholder 2">
            <a:extLst>
              <a:ext uri="{FF2B5EF4-FFF2-40B4-BE49-F238E27FC236}">
                <a16:creationId xmlns:a16="http://schemas.microsoft.com/office/drawing/2014/main" id="{BB5E8577-5B63-CCB0-455D-269250BF51F4}"/>
              </a:ext>
            </a:extLst>
          </p:cNvPr>
          <p:cNvSpPr txBox="1">
            <a:spLocks/>
          </p:cNvSpPr>
          <p:nvPr/>
        </p:nvSpPr>
        <p:spPr>
          <a:xfrm>
            <a:off x="2852010" y="3738939"/>
            <a:ext cx="2871524" cy="428451"/>
          </a:xfrm>
          <a:prstGeom prst="rect">
            <a:avLst/>
          </a:prstGeom>
        </p:spPr>
        <p:txBody>
          <a:bodyPr vert="horz" wrap="square" lIns="91440" tIns="45720" rIns="91440" bIns="45720" rtlCol="0">
            <a:spAutoFit/>
          </a:bodyPr>
          <a:lstStyle>
            <a:defPPr>
              <a:defRPr lang="en-US"/>
            </a:defPPr>
            <a:lvl1pPr indent="0">
              <a:lnSpc>
                <a:spcPct val="90000"/>
              </a:lnSpc>
              <a:spcBef>
                <a:spcPts val="1000"/>
              </a:spcBef>
              <a:buFont typeface="Arial" panose="020B0604020202020204" pitchFamily="34" charset="0"/>
              <a:buNone/>
              <a:defRPr sz="12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1400">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2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1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1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1 x 6-8 page PDF to act as a hero content piece for your campaign</a:t>
            </a:r>
          </a:p>
        </p:txBody>
      </p:sp>
      <p:sp>
        <p:nvSpPr>
          <p:cNvPr id="32" name="Content Placeholder 2">
            <a:extLst>
              <a:ext uri="{FF2B5EF4-FFF2-40B4-BE49-F238E27FC236}">
                <a16:creationId xmlns:a16="http://schemas.microsoft.com/office/drawing/2014/main" id="{2FC1F854-632D-2843-797A-7C8AF6F9C9E6}"/>
              </a:ext>
            </a:extLst>
          </p:cNvPr>
          <p:cNvSpPr txBox="1">
            <a:spLocks/>
          </p:cNvSpPr>
          <p:nvPr/>
        </p:nvSpPr>
        <p:spPr>
          <a:xfrm>
            <a:off x="2852009" y="4982948"/>
            <a:ext cx="2871525"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animated GIF ad to support activating your campaign on LinkedIn</a:t>
            </a:r>
          </a:p>
        </p:txBody>
      </p:sp>
      <p:sp>
        <p:nvSpPr>
          <p:cNvPr id="33" name="Content Placeholder 2">
            <a:extLst>
              <a:ext uri="{FF2B5EF4-FFF2-40B4-BE49-F238E27FC236}">
                <a16:creationId xmlns:a16="http://schemas.microsoft.com/office/drawing/2014/main" id="{F6A1BD6F-1C5D-8133-4176-D1E861303086}"/>
              </a:ext>
            </a:extLst>
          </p:cNvPr>
          <p:cNvSpPr txBox="1">
            <a:spLocks/>
          </p:cNvSpPr>
          <p:nvPr/>
        </p:nvSpPr>
        <p:spPr>
          <a:xfrm>
            <a:off x="8302855" y="2476860"/>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simple email with two content sections for more focused messaging</a:t>
            </a:r>
          </a:p>
        </p:txBody>
      </p:sp>
      <p:sp>
        <p:nvSpPr>
          <p:cNvPr id="34" name="Content Placeholder 2">
            <a:extLst>
              <a:ext uri="{FF2B5EF4-FFF2-40B4-BE49-F238E27FC236}">
                <a16:creationId xmlns:a16="http://schemas.microsoft.com/office/drawing/2014/main" id="{7D360919-B41D-492B-5C50-7402B8612C36}"/>
              </a:ext>
            </a:extLst>
          </p:cNvPr>
          <p:cNvSpPr txBox="1">
            <a:spLocks/>
          </p:cNvSpPr>
          <p:nvPr/>
        </p:nvSpPr>
        <p:spPr>
          <a:xfrm>
            <a:off x="8302855" y="3738939"/>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long-form stat led content piece to add leverage to your campaign</a:t>
            </a:r>
          </a:p>
        </p:txBody>
      </p:sp>
      <p:sp>
        <p:nvSpPr>
          <p:cNvPr id="35" name="Content Placeholder 2">
            <a:extLst>
              <a:ext uri="{FF2B5EF4-FFF2-40B4-BE49-F238E27FC236}">
                <a16:creationId xmlns:a16="http://schemas.microsoft.com/office/drawing/2014/main" id="{67F4A763-BEC9-C66F-CD63-ACC99E860C0E}"/>
              </a:ext>
            </a:extLst>
          </p:cNvPr>
          <p:cNvSpPr txBox="1">
            <a:spLocks/>
          </p:cNvSpPr>
          <p:nvPr/>
        </p:nvSpPr>
        <p:spPr>
          <a:xfrm>
            <a:off x="8302854" y="4982948"/>
            <a:ext cx="2960241"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20 second engaging and snappy video for use on social</a:t>
            </a:r>
          </a:p>
        </p:txBody>
      </p:sp>
      <p:sp>
        <p:nvSpPr>
          <p:cNvPr id="10" name="Rectangle 9">
            <a:extLst>
              <a:ext uri="{FF2B5EF4-FFF2-40B4-BE49-F238E27FC236}">
                <a16:creationId xmlns:a16="http://schemas.microsoft.com/office/drawing/2014/main" id="{BCCEDEE1-7B64-3C9E-B224-639D1EAE6CCB}"/>
              </a:ext>
            </a:extLst>
          </p:cNvPr>
          <p:cNvSpPr/>
          <p:nvPr/>
        </p:nvSpPr>
        <p:spPr>
          <a:xfrm>
            <a:off x="632036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945A0-D2E8-4AC5-1289-F64403B6113E}"/>
              </a:ext>
            </a:extLst>
          </p:cNvPr>
          <p:cNvSpPr>
            <a:spLocks noGrp="1"/>
          </p:cNvSpPr>
          <p:nvPr>
            <p:ph type="title"/>
          </p:nvPr>
        </p:nvSpPr>
        <p:spPr>
          <a:xfrm>
            <a:off x="661613" y="664389"/>
            <a:ext cx="6348787" cy="424732"/>
          </a:xfrm>
        </p:spPr>
        <p:txBody>
          <a:bodyPr/>
          <a:lstStyle/>
          <a:p>
            <a:r>
              <a:rPr lang="en-GB" dirty="0"/>
              <a:t>ADDITIONAL CONTENT </a:t>
            </a:r>
          </a:p>
        </p:txBody>
      </p:sp>
      <p:sp>
        <p:nvSpPr>
          <p:cNvPr id="27" name="Text Placeholder 26">
            <a:extLst>
              <a:ext uri="{FF2B5EF4-FFF2-40B4-BE49-F238E27FC236}">
                <a16:creationId xmlns:a16="http://schemas.microsoft.com/office/drawing/2014/main" id="{76114721-ED37-7FBA-8F1B-8E149ABBFA39}"/>
              </a:ext>
            </a:extLst>
          </p:cNvPr>
          <p:cNvSpPr>
            <a:spLocks noGrp="1"/>
          </p:cNvSpPr>
          <p:nvPr>
            <p:ph idx="1"/>
          </p:nvPr>
        </p:nvSpPr>
        <p:spPr>
          <a:xfrm>
            <a:off x="661987" y="1261269"/>
            <a:ext cx="8652133" cy="762132"/>
          </a:xfrm>
        </p:spPr>
        <p:txBody>
          <a:bodyPr/>
          <a:lstStyle/>
          <a:p>
            <a:pPr marL="0" indent="0">
              <a:buNone/>
            </a:pPr>
            <a:r>
              <a:rPr lang="en-GB" dirty="0"/>
              <a:t>Looking to go further? You can bolt on additional assets to strengthen your campaign, extend reach or support follow-up activity. Mix and match to suit your goals.</a:t>
            </a:r>
          </a:p>
        </p:txBody>
      </p:sp>
      <p:sp>
        <p:nvSpPr>
          <p:cNvPr id="38" name="Content Placeholder 2">
            <a:extLst>
              <a:ext uri="{FF2B5EF4-FFF2-40B4-BE49-F238E27FC236}">
                <a16:creationId xmlns:a16="http://schemas.microsoft.com/office/drawing/2014/main" id="{3C4075C5-8260-E09A-533B-CBF9E4B55182}"/>
              </a:ext>
            </a:extLst>
          </p:cNvPr>
          <p:cNvSpPr txBox="1">
            <a:spLocks/>
          </p:cNvSpPr>
          <p:nvPr/>
        </p:nvSpPr>
        <p:spPr>
          <a:xfrm>
            <a:off x="1438940" y="2096978"/>
            <a:ext cx="2257200"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Newsletter email</a:t>
            </a:r>
          </a:p>
          <a:p>
            <a:pPr marL="0" indent="0">
              <a:lnSpc>
                <a:spcPct val="100000"/>
              </a:lnSpc>
              <a:buFont typeface="Arial" panose="020B0604020202020204" pitchFamily="34" charset="0"/>
              <a:buNone/>
            </a:pPr>
            <a:r>
              <a:rPr lang="en-GB" sz="2400" dirty="0">
                <a:solidFill>
                  <a:schemeClr val="accent4"/>
                </a:solidFill>
              </a:rPr>
              <a:t>£1,440</a:t>
            </a:r>
          </a:p>
        </p:txBody>
      </p:sp>
      <p:sp>
        <p:nvSpPr>
          <p:cNvPr id="39" name="Content Placeholder 2">
            <a:extLst>
              <a:ext uri="{FF2B5EF4-FFF2-40B4-BE49-F238E27FC236}">
                <a16:creationId xmlns:a16="http://schemas.microsoft.com/office/drawing/2014/main" id="{0057058F-B221-5391-7D92-EDFC5FC0D4AA}"/>
              </a:ext>
            </a:extLst>
          </p:cNvPr>
          <p:cNvSpPr txBox="1">
            <a:spLocks/>
          </p:cNvSpPr>
          <p:nvPr/>
        </p:nvSpPr>
        <p:spPr>
          <a:xfrm>
            <a:off x="6983161" y="2096978"/>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Email</a:t>
            </a:r>
          </a:p>
          <a:p>
            <a:pPr marL="0" indent="0">
              <a:lnSpc>
                <a:spcPct val="100000"/>
              </a:lnSpc>
              <a:buNone/>
            </a:pPr>
            <a:r>
              <a:rPr lang="en-GB" sz="2400" dirty="0">
                <a:solidFill>
                  <a:schemeClr val="accent4"/>
                </a:solidFill>
              </a:rPr>
              <a:t>£1,200</a:t>
            </a:r>
          </a:p>
        </p:txBody>
      </p:sp>
      <p:sp>
        <p:nvSpPr>
          <p:cNvPr id="42" name="Content Placeholder 2">
            <a:extLst>
              <a:ext uri="{FF2B5EF4-FFF2-40B4-BE49-F238E27FC236}">
                <a16:creationId xmlns:a16="http://schemas.microsoft.com/office/drawing/2014/main" id="{CF2760F1-138D-5488-2CAE-8BC7F93CD238}"/>
              </a:ext>
            </a:extLst>
          </p:cNvPr>
          <p:cNvSpPr txBox="1">
            <a:spLocks/>
          </p:cNvSpPr>
          <p:nvPr/>
        </p:nvSpPr>
        <p:spPr>
          <a:xfrm>
            <a:off x="1438940" y="3348327"/>
            <a:ext cx="2257200"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eGuide</a:t>
            </a:r>
          </a:p>
          <a:p>
            <a:pPr marL="0" indent="0">
              <a:lnSpc>
                <a:spcPct val="100000"/>
              </a:lnSpc>
              <a:buFont typeface="Arial" panose="020B0604020202020204" pitchFamily="34" charset="0"/>
              <a:buNone/>
            </a:pPr>
            <a:r>
              <a:rPr lang="en-GB" sz="2400" dirty="0">
                <a:solidFill>
                  <a:schemeClr val="accent4"/>
                </a:solidFill>
              </a:rPr>
              <a:t>£5,400</a:t>
            </a:r>
          </a:p>
        </p:txBody>
      </p:sp>
      <p:sp>
        <p:nvSpPr>
          <p:cNvPr id="43" name="Content Placeholder 2">
            <a:extLst>
              <a:ext uri="{FF2B5EF4-FFF2-40B4-BE49-F238E27FC236}">
                <a16:creationId xmlns:a16="http://schemas.microsoft.com/office/drawing/2014/main" id="{E3C7A7DA-8908-6913-47E3-EAA8C7D886FD}"/>
              </a:ext>
            </a:extLst>
          </p:cNvPr>
          <p:cNvSpPr txBox="1">
            <a:spLocks/>
          </p:cNvSpPr>
          <p:nvPr/>
        </p:nvSpPr>
        <p:spPr>
          <a:xfrm>
            <a:off x="6983161" y="3348327"/>
            <a:ext cx="2226754"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Infographic</a:t>
            </a:r>
          </a:p>
          <a:p>
            <a:pPr marL="0" indent="0">
              <a:lnSpc>
                <a:spcPct val="100000"/>
              </a:lnSpc>
              <a:buNone/>
            </a:pPr>
            <a:r>
              <a:rPr lang="en-GB" sz="2400" dirty="0">
                <a:solidFill>
                  <a:schemeClr val="accent4"/>
                </a:solidFill>
              </a:rPr>
              <a:t>£4,200</a:t>
            </a:r>
          </a:p>
        </p:txBody>
      </p:sp>
      <p:sp>
        <p:nvSpPr>
          <p:cNvPr id="46" name="Content Placeholder 2">
            <a:extLst>
              <a:ext uri="{FF2B5EF4-FFF2-40B4-BE49-F238E27FC236}">
                <a16:creationId xmlns:a16="http://schemas.microsoft.com/office/drawing/2014/main" id="{382C10BC-EA55-30AB-06CF-ED74DBD383C5}"/>
              </a:ext>
            </a:extLst>
          </p:cNvPr>
          <p:cNvSpPr txBox="1">
            <a:spLocks/>
          </p:cNvSpPr>
          <p:nvPr/>
        </p:nvSpPr>
        <p:spPr>
          <a:xfrm>
            <a:off x="1438940" y="4587953"/>
            <a:ext cx="2257200" cy="835200"/>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LinkedIn GIF ad</a:t>
            </a:r>
          </a:p>
          <a:p>
            <a:pPr marL="0" indent="0">
              <a:lnSpc>
                <a:spcPct val="100000"/>
              </a:lnSpc>
              <a:buFont typeface="Arial" panose="020B0604020202020204" pitchFamily="34" charset="0"/>
              <a:buNone/>
            </a:pPr>
            <a:r>
              <a:rPr lang="en-GB" sz="2400" dirty="0">
                <a:solidFill>
                  <a:schemeClr val="accent4"/>
                </a:solidFill>
              </a:rPr>
              <a:t>£900</a:t>
            </a:r>
          </a:p>
        </p:txBody>
      </p:sp>
      <p:sp>
        <p:nvSpPr>
          <p:cNvPr id="47" name="Content Placeholder 2">
            <a:extLst>
              <a:ext uri="{FF2B5EF4-FFF2-40B4-BE49-F238E27FC236}">
                <a16:creationId xmlns:a16="http://schemas.microsoft.com/office/drawing/2014/main" id="{34BA4F7A-8752-F8A8-4C27-B07BE98C91D7}"/>
              </a:ext>
            </a:extLst>
          </p:cNvPr>
          <p:cNvSpPr txBox="1">
            <a:spLocks/>
          </p:cNvSpPr>
          <p:nvPr/>
        </p:nvSpPr>
        <p:spPr>
          <a:xfrm>
            <a:off x="6983161" y="4587953"/>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2D animation video</a:t>
            </a:r>
          </a:p>
          <a:p>
            <a:pPr marL="0" indent="0">
              <a:lnSpc>
                <a:spcPct val="100000"/>
              </a:lnSpc>
              <a:buNone/>
            </a:pPr>
            <a:r>
              <a:rPr lang="en-GB" sz="2400" dirty="0">
                <a:solidFill>
                  <a:schemeClr val="accent4"/>
                </a:solidFill>
              </a:rPr>
              <a:t>£2,400</a:t>
            </a:r>
          </a:p>
        </p:txBody>
      </p:sp>
      <p:sp>
        <p:nvSpPr>
          <p:cNvPr id="11" name="Rectangle 10">
            <a:extLst>
              <a:ext uri="{FF2B5EF4-FFF2-40B4-BE49-F238E27FC236}">
                <a16:creationId xmlns:a16="http://schemas.microsoft.com/office/drawing/2014/main" id="{E08DFBD1-B500-2C37-0231-57FD737F4315}"/>
              </a:ext>
            </a:extLst>
          </p:cNvPr>
          <p:cNvSpPr/>
          <p:nvPr/>
        </p:nvSpPr>
        <p:spPr>
          <a:xfrm>
            <a:off x="632036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274078-8E11-B1AC-A4DA-719F004431A0}"/>
              </a:ext>
            </a:extLst>
          </p:cNvPr>
          <p:cNvSpPr/>
          <p:nvPr/>
        </p:nvSpPr>
        <p:spPr>
          <a:xfrm>
            <a:off x="632036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FEB4E3-8003-497F-2EA2-3696759F54F2}"/>
              </a:ext>
            </a:extLst>
          </p:cNvPr>
          <p:cNvSpPr/>
          <p:nvPr/>
        </p:nvSpPr>
        <p:spPr>
          <a:xfrm>
            <a:off x="74890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E06ABC-8EB8-9F0D-80A9-A3464E5EDFED}"/>
              </a:ext>
            </a:extLst>
          </p:cNvPr>
          <p:cNvSpPr/>
          <p:nvPr/>
        </p:nvSpPr>
        <p:spPr>
          <a:xfrm>
            <a:off x="74890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54A8F8-2C91-183D-DE17-C40627609B81}"/>
              </a:ext>
            </a:extLst>
          </p:cNvPr>
          <p:cNvSpPr/>
          <p:nvPr/>
        </p:nvSpPr>
        <p:spPr>
          <a:xfrm>
            <a:off x="74890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DF31CC2-137E-D02E-97B1-64C303C0CD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6465074" y="3458907"/>
            <a:ext cx="468000" cy="468000"/>
          </a:xfrm>
          <a:prstGeom prst="rect">
            <a:avLst/>
          </a:prstGeom>
        </p:spPr>
      </p:pic>
      <p:pic>
        <p:nvPicPr>
          <p:cNvPr id="17" name="Graphic 16">
            <a:extLst>
              <a:ext uri="{FF2B5EF4-FFF2-40B4-BE49-F238E27FC236}">
                <a16:creationId xmlns:a16="http://schemas.microsoft.com/office/drawing/2014/main" id="{C58843F1-40F2-52A5-6CE4-F854EBC426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70557" y="4724532"/>
            <a:ext cx="468000" cy="468000"/>
          </a:xfrm>
          <a:prstGeom prst="rect">
            <a:avLst/>
          </a:prstGeom>
        </p:spPr>
      </p:pic>
      <p:pic>
        <p:nvPicPr>
          <p:cNvPr id="18" name="Graphic 17">
            <a:extLst>
              <a:ext uri="{FF2B5EF4-FFF2-40B4-BE49-F238E27FC236}">
                <a16:creationId xmlns:a16="http://schemas.microsoft.com/office/drawing/2014/main" id="{DDA8BA08-4FA6-71AF-4660-49374CE2803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81191" y="3477587"/>
            <a:ext cx="468000" cy="468000"/>
          </a:xfrm>
          <a:prstGeom prst="rect">
            <a:avLst/>
          </a:prstGeom>
        </p:spPr>
      </p:pic>
      <p:pic>
        <p:nvPicPr>
          <p:cNvPr id="19" name="Graphic 18">
            <a:extLst>
              <a:ext uri="{FF2B5EF4-FFF2-40B4-BE49-F238E27FC236}">
                <a16:creationId xmlns:a16="http://schemas.microsoft.com/office/drawing/2014/main" id="{767DDB0E-1E72-8D0B-D14D-2624BD2156F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81191" y="2224853"/>
            <a:ext cx="468000" cy="468000"/>
          </a:xfrm>
          <a:prstGeom prst="rect">
            <a:avLst/>
          </a:prstGeom>
        </p:spPr>
      </p:pic>
      <p:pic>
        <p:nvPicPr>
          <p:cNvPr id="20" name="Graphic 19">
            <a:extLst>
              <a:ext uri="{FF2B5EF4-FFF2-40B4-BE49-F238E27FC236}">
                <a16:creationId xmlns:a16="http://schemas.microsoft.com/office/drawing/2014/main" id="{6C8247A1-7C24-B567-2844-47524EABF04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451584" y="4727697"/>
            <a:ext cx="468000" cy="468000"/>
          </a:xfrm>
          <a:prstGeom prst="rect">
            <a:avLst/>
          </a:prstGeom>
        </p:spPr>
      </p:pic>
      <p:pic>
        <p:nvPicPr>
          <p:cNvPr id="21" name="Picture 18">
            <a:extLst>
              <a:ext uri="{FF2B5EF4-FFF2-40B4-BE49-F238E27FC236}">
                <a16:creationId xmlns:a16="http://schemas.microsoft.com/office/drawing/2014/main" id="{8AB97682-3F4D-3FF8-88D3-FAE89E4CAD5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6437547" y="2195549"/>
            <a:ext cx="468000" cy="468000"/>
          </a:xfrm>
          <a:prstGeom prst="rect">
            <a:avLst/>
          </a:prstGeom>
        </p:spPr>
      </p:pic>
    </p:spTree>
    <p:extLst>
      <p:ext uri="{BB962C8B-B14F-4D97-AF65-F5344CB8AC3E}">
        <p14:creationId xmlns:p14="http://schemas.microsoft.com/office/powerpoint/2010/main" val="368540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32E56-BEE5-E52F-A130-F0BFAA67AA1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E376D1D-5C94-99EB-0AC7-E7E0926F087A}"/>
              </a:ext>
            </a:extLst>
          </p:cNvPr>
          <p:cNvSpPr/>
          <p:nvPr/>
        </p:nvSpPr>
        <p:spPr>
          <a:xfrm>
            <a:off x="632036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A541B5D-D563-2672-2238-982252DF3FCB}"/>
              </a:ext>
            </a:extLst>
          </p:cNvPr>
          <p:cNvSpPr/>
          <p:nvPr/>
        </p:nvSpPr>
        <p:spPr>
          <a:xfrm>
            <a:off x="7010398" y="4555647"/>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9AE6993E-02A9-1FA0-6493-E8D051FD902A}"/>
              </a:ext>
            </a:extLst>
          </p:cNvPr>
          <p:cNvSpPr/>
          <p:nvPr/>
        </p:nvSpPr>
        <p:spPr>
          <a:xfrm>
            <a:off x="1425772" y="4555647"/>
            <a:ext cx="4400870"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0" name="Rectangle 59">
            <a:extLst>
              <a:ext uri="{FF2B5EF4-FFF2-40B4-BE49-F238E27FC236}">
                <a16:creationId xmlns:a16="http://schemas.microsoft.com/office/drawing/2014/main" id="{DA5CDBBF-D1B6-13A2-DB17-C2ABFE5BFF29}"/>
              </a:ext>
            </a:extLst>
          </p:cNvPr>
          <p:cNvSpPr/>
          <p:nvPr/>
        </p:nvSpPr>
        <p:spPr>
          <a:xfrm>
            <a:off x="7010399" y="3313002"/>
            <a:ext cx="4345173"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1" name="Rectangle 60">
            <a:extLst>
              <a:ext uri="{FF2B5EF4-FFF2-40B4-BE49-F238E27FC236}">
                <a16:creationId xmlns:a16="http://schemas.microsoft.com/office/drawing/2014/main" id="{169E085D-7B06-3E33-30A0-2B207F4D6885}"/>
              </a:ext>
            </a:extLst>
          </p:cNvPr>
          <p:cNvSpPr/>
          <p:nvPr/>
        </p:nvSpPr>
        <p:spPr>
          <a:xfrm>
            <a:off x="1438939" y="3313002"/>
            <a:ext cx="4375345"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5" name="Rectangle 54">
            <a:extLst>
              <a:ext uri="{FF2B5EF4-FFF2-40B4-BE49-F238E27FC236}">
                <a16:creationId xmlns:a16="http://schemas.microsoft.com/office/drawing/2014/main" id="{F67180DE-CBF8-1550-1E77-8926D0CA9725}"/>
              </a:ext>
            </a:extLst>
          </p:cNvPr>
          <p:cNvSpPr/>
          <p:nvPr/>
        </p:nvSpPr>
        <p:spPr>
          <a:xfrm>
            <a:off x="6969994" y="2058632"/>
            <a:ext cx="442388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2" name="Rectangle 51">
            <a:extLst>
              <a:ext uri="{FF2B5EF4-FFF2-40B4-BE49-F238E27FC236}">
                <a16:creationId xmlns:a16="http://schemas.microsoft.com/office/drawing/2014/main" id="{BB2B808D-5B83-9E81-A6EB-F55DA68192D8}"/>
              </a:ext>
            </a:extLst>
          </p:cNvPr>
          <p:cNvSpPr/>
          <p:nvPr/>
        </p:nvSpPr>
        <p:spPr>
          <a:xfrm>
            <a:off x="1438940" y="2058632"/>
            <a:ext cx="4387702" cy="398585"/>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E1224BBC-6E33-9385-6CB6-33DD0C683838}"/>
              </a:ext>
            </a:extLst>
          </p:cNvPr>
          <p:cNvSpPr>
            <a:spLocks noGrp="1"/>
          </p:cNvSpPr>
          <p:nvPr>
            <p:ph type="title"/>
          </p:nvPr>
        </p:nvSpPr>
        <p:spPr>
          <a:xfrm>
            <a:off x="661613" y="664389"/>
            <a:ext cx="6348787" cy="424732"/>
          </a:xfrm>
        </p:spPr>
        <p:txBody>
          <a:bodyPr/>
          <a:lstStyle/>
          <a:p>
            <a:r>
              <a:rPr lang="en-GB" dirty="0"/>
              <a:t>ADDITIONAL CONTENT </a:t>
            </a:r>
          </a:p>
        </p:txBody>
      </p:sp>
      <p:sp>
        <p:nvSpPr>
          <p:cNvPr id="27" name="Text Placeholder 26">
            <a:extLst>
              <a:ext uri="{FF2B5EF4-FFF2-40B4-BE49-F238E27FC236}">
                <a16:creationId xmlns:a16="http://schemas.microsoft.com/office/drawing/2014/main" id="{0BAD8119-66C6-F495-A03F-4BDA32A922BD}"/>
              </a:ext>
            </a:extLst>
          </p:cNvPr>
          <p:cNvSpPr>
            <a:spLocks noGrp="1"/>
          </p:cNvSpPr>
          <p:nvPr>
            <p:ph idx="1"/>
          </p:nvPr>
        </p:nvSpPr>
        <p:spPr>
          <a:xfrm>
            <a:off x="661987" y="1261269"/>
            <a:ext cx="8652133" cy="762132"/>
          </a:xfrm>
        </p:spPr>
        <p:txBody>
          <a:bodyPr/>
          <a:lstStyle/>
          <a:p>
            <a:pPr marL="0" indent="0">
              <a:buNone/>
            </a:pPr>
            <a:r>
              <a:rPr lang="en-GB" dirty="0"/>
              <a:t>Looking to go further? You can bolt on additional assets to strengthen your campaign, extend reach or support follow-up activity. Mix and match to suit your goals.</a:t>
            </a:r>
          </a:p>
        </p:txBody>
      </p:sp>
      <p:sp>
        <p:nvSpPr>
          <p:cNvPr id="38" name="Content Placeholder 2">
            <a:extLst>
              <a:ext uri="{FF2B5EF4-FFF2-40B4-BE49-F238E27FC236}">
                <a16:creationId xmlns:a16="http://schemas.microsoft.com/office/drawing/2014/main" id="{23EDD93B-E4D4-3B8B-7C48-AF4659628CC6}"/>
              </a:ext>
            </a:extLst>
          </p:cNvPr>
          <p:cNvSpPr txBox="1">
            <a:spLocks/>
          </p:cNvSpPr>
          <p:nvPr/>
        </p:nvSpPr>
        <p:spPr>
          <a:xfrm>
            <a:off x="1438940" y="2096978"/>
            <a:ext cx="2257200"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One pager</a:t>
            </a:r>
          </a:p>
          <a:p>
            <a:pPr marL="0" indent="0">
              <a:lnSpc>
                <a:spcPct val="100000"/>
              </a:lnSpc>
              <a:buFont typeface="Arial" panose="020B0604020202020204" pitchFamily="34" charset="0"/>
              <a:buNone/>
            </a:pPr>
            <a:r>
              <a:rPr lang="en-GB" sz="2400" dirty="0">
                <a:solidFill>
                  <a:schemeClr val="accent4"/>
                </a:solidFill>
              </a:rPr>
              <a:t>£1,440</a:t>
            </a:r>
          </a:p>
        </p:txBody>
      </p:sp>
      <p:sp>
        <p:nvSpPr>
          <p:cNvPr id="39" name="Content Placeholder 2">
            <a:extLst>
              <a:ext uri="{FF2B5EF4-FFF2-40B4-BE49-F238E27FC236}">
                <a16:creationId xmlns:a16="http://schemas.microsoft.com/office/drawing/2014/main" id="{F9C2E3B8-1601-C98A-7C93-CDB724302ECE}"/>
              </a:ext>
            </a:extLst>
          </p:cNvPr>
          <p:cNvSpPr txBox="1">
            <a:spLocks/>
          </p:cNvSpPr>
          <p:nvPr/>
        </p:nvSpPr>
        <p:spPr>
          <a:xfrm>
            <a:off x="6983161" y="2096978"/>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Battlecard</a:t>
            </a:r>
          </a:p>
          <a:p>
            <a:pPr marL="0" indent="0">
              <a:lnSpc>
                <a:spcPct val="100000"/>
              </a:lnSpc>
              <a:buNone/>
            </a:pPr>
            <a:r>
              <a:rPr lang="en-GB" sz="2400" dirty="0">
                <a:solidFill>
                  <a:schemeClr val="accent4"/>
                </a:solidFill>
              </a:rPr>
              <a:t>£2,160</a:t>
            </a:r>
          </a:p>
        </p:txBody>
      </p:sp>
      <p:sp>
        <p:nvSpPr>
          <p:cNvPr id="42" name="Content Placeholder 2">
            <a:extLst>
              <a:ext uri="{FF2B5EF4-FFF2-40B4-BE49-F238E27FC236}">
                <a16:creationId xmlns:a16="http://schemas.microsoft.com/office/drawing/2014/main" id="{DC0E63D2-D47F-2B84-B436-3F705DEBFAF0}"/>
              </a:ext>
            </a:extLst>
          </p:cNvPr>
          <p:cNvSpPr txBox="1">
            <a:spLocks/>
          </p:cNvSpPr>
          <p:nvPr/>
        </p:nvSpPr>
        <p:spPr>
          <a:xfrm>
            <a:off x="1438939" y="3348327"/>
            <a:ext cx="3821549"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Web banner/email signature</a:t>
            </a:r>
          </a:p>
          <a:p>
            <a:pPr marL="0" indent="0">
              <a:lnSpc>
                <a:spcPct val="100000"/>
              </a:lnSpc>
              <a:buFont typeface="Arial" panose="020B0604020202020204" pitchFamily="34" charset="0"/>
              <a:buNone/>
            </a:pPr>
            <a:r>
              <a:rPr lang="en-GB" sz="2400" dirty="0">
                <a:solidFill>
                  <a:schemeClr val="accent4"/>
                </a:solidFill>
              </a:rPr>
              <a:t>£360</a:t>
            </a:r>
          </a:p>
        </p:txBody>
      </p:sp>
      <p:sp>
        <p:nvSpPr>
          <p:cNvPr id="43" name="Content Placeholder 2">
            <a:extLst>
              <a:ext uri="{FF2B5EF4-FFF2-40B4-BE49-F238E27FC236}">
                <a16:creationId xmlns:a16="http://schemas.microsoft.com/office/drawing/2014/main" id="{434E2360-D6A1-013E-19AF-0368ED8B65C1}"/>
              </a:ext>
            </a:extLst>
          </p:cNvPr>
          <p:cNvSpPr txBox="1">
            <a:spLocks/>
          </p:cNvSpPr>
          <p:nvPr/>
        </p:nvSpPr>
        <p:spPr>
          <a:xfrm>
            <a:off x="6983161" y="3348327"/>
            <a:ext cx="2226754"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LinkedIn carousel ad</a:t>
            </a:r>
          </a:p>
          <a:p>
            <a:pPr marL="0" indent="0">
              <a:lnSpc>
                <a:spcPct val="100000"/>
              </a:lnSpc>
              <a:buNone/>
            </a:pPr>
            <a:r>
              <a:rPr lang="en-GB" sz="2400" dirty="0">
                <a:solidFill>
                  <a:schemeClr val="accent4"/>
                </a:solidFill>
              </a:rPr>
              <a:t>£1,200</a:t>
            </a:r>
          </a:p>
        </p:txBody>
      </p:sp>
      <p:sp>
        <p:nvSpPr>
          <p:cNvPr id="46" name="Content Placeholder 2">
            <a:extLst>
              <a:ext uri="{FF2B5EF4-FFF2-40B4-BE49-F238E27FC236}">
                <a16:creationId xmlns:a16="http://schemas.microsoft.com/office/drawing/2014/main" id="{558CE936-67D3-EF36-B101-ACBE93D184B5}"/>
              </a:ext>
            </a:extLst>
          </p:cNvPr>
          <p:cNvSpPr txBox="1">
            <a:spLocks/>
          </p:cNvSpPr>
          <p:nvPr/>
        </p:nvSpPr>
        <p:spPr>
          <a:xfrm>
            <a:off x="1438940" y="4587953"/>
            <a:ext cx="2466086"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dirty="0">
                <a:solidFill>
                  <a:schemeClr val="bg1"/>
                </a:solidFill>
              </a:rPr>
              <a:t>Social campaign set up</a:t>
            </a:r>
          </a:p>
          <a:p>
            <a:pPr marL="0" indent="0">
              <a:lnSpc>
                <a:spcPct val="100000"/>
              </a:lnSpc>
              <a:buFont typeface="Arial" panose="020B0604020202020204" pitchFamily="34" charset="0"/>
              <a:buNone/>
            </a:pPr>
            <a:r>
              <a:rPr lang="en-GB" sz="2400" dirty="0">
                <a:solidFill>
                  <a:schemeClr val="accent4"/>
                </a:solidFill>
              </a:rPr>
              <a:t>£480</a:t>
            </a:r>
          </a:p>
        </p:txBody>
      </p:sp>
      <p:sp>
        <p:nvSpPr>
          <p:cNvPr id="47" name="Content Placeholder 2">
            <a:extLst>
              <a:ext uri="{FF2B5EF4-FFF2-40B4-BE49-F238E27FC236}">
                <a16:creationId xmlns:a16="http://schemas.microsoft.com/office/drawing/2014/main" id="{EBA8566C-E0F0-9657-48C0-18B9F9BE1CEE}"/>
              </a:ext>
            </a:extLst>
          </p:cNvPr>
          <p:cNvSpPr txBox="1">
            <a:spLocks/>
          </p:cNvSpPr>
          <p:nvPr/>
        </p:nvSpPr>
        <p:spPr>
          <a:xfrm>
            <a:off x="6983161" y="4587953"/>
            <a:ext cx="2253993" cy="836126"/>
          </a:xfrm>
          <a:prstGeom prst="rect">
            <a:avLst/>
          </a:prstGeom>
        </p:spPr>
        <p:txBody>
          <a:bodyPr vert="horz" wrap="square" lIns="14400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chemeClr val="bg1"/>
                </a:solidFill>
              </a:rPr>
              <a:t>Social campaign</a:t>
            </a:r>
          </a:p>
          <a:p>
            <a:pPr marL="0" indent="0">
              <a:lnSpc>
                <a:spcPct val="100000"/>
              </a:lnSpc>
              <a:buNone/>
            </a:pPr>
            <a:r>
              <a:rPr lang="en-GB" sz="2400" dirty="0">
                <a:solidFill>
                  <a:schemeClr val="accent4"/>
                </a:solidFill>
              </a:rPr>
              <a:t>£960</a:t>
            </a:r>
          </a:p>
        </p:txBody>
      </p:sp>
      <p:sp>
        <p:nvSpPr>
          <p:cNvPr id="68" name="Content Placeholder 2">
            <a:extLst>
              <a:ext uri="{FF2B5EF4-FFF2-40B4-BE49-F238E27FC236}">
                <a16:creationId xmlns:a16="http://schemas.microsoft.com/office/drawing/2014/main" id="{34BD510E-46CB-F339-156B-68A2E7160AB7}"/>
              </a:ext>
            </a:extLst>
          </p:cNvPr>
          <p:cNvSpPr txBox="1">
            <a:spLocks/>
          </p:cNvSpPr>
          <p:nvPr/>
        </p:nvSpPr>
        <p:spPr>
          <a:xfrm>
            <a:off x="9027783" y="4633861"/>
            <a:ext cx="2551072" cy="24814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1" dirty="0">
                <a:solidFill>
                  <a:schemeClr val="accent2"/>
                </a:solidFill>
              </a:rPr>
              <a:t>2-week activation management</a:t>
            </a:r>
          </a:p>
        </p:txBody>
      </p:sp>
      <p:sp>
        <p:nvSpPr>
          <p:cNvPr id="3" name="Content Placeholder 2">
            <a:extLst>
              <a:ext uri="{FF2B5EF4-FFF2-40B4-BE49-F238E27FC236}">
                <a16:creationId xmlns:a16="http://schemas.microsoft.com/office/drawing/2014/main" id="{66BC7F61-6299-939C-D07B-455F9B5D9D84}"/>
              </a:ext>
            </a:extLst>
          </p:cNvPr>
          <p:cNvSpPr txBox="1">
            <a:spLocks/>
          </p:cNvSpPr>
          <p:nvPr/>
        </p:nvSpPr>
        <p:spPr>
          <a:xfrm>
            <a:off x="2854920" y="2482580"/>
            <a:ext cx="3221948"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1-page PDF to help give a topline overview of your key messaging</a:t>
            </a:r>
          </a:p>
        </p:txBody>
      </p:sp>
      <p:sp>
        <p:nvSpPr>
          <p:cNvPr id="4" name="Content Placeholder 2">
            <a:extLst>
              <a:ext uri="{FF2B5EF4-FFF2-40B4-BE49-F238E27FC236}">
                <a16:creationId xmlns:a16="http://schemas.microsoft.com/office/drawing/2014/main" id="{FE95ED0E-7FE0-40C0-E9B1-DC405601F41B}"/>
              </a:ext>
            </a:extLst>
          </p:cNvPr>
          <p:cNvSpPr txBox="1">
            <a:spLocks/>
          </p:cNvSpPr>
          <p:nvPr/>
        </p:nvSpPr>
        <p:spPr>
          <a:xfrm>
            <a:off x="2852010" y="3738939"/>
            <a:ext cx="2871524" cy="428451"/>
          </a:xfrm>
          <a:prstGeom prst="rect">
            <a:avLst/>
          </a:prstGeom>
        </p:spPr>
        <p:txBody>
          <a:bodyPr vert="horz" wrap="square" lIns="91440" tIns="45720" rIns="91440" bIns="45720" rtlCol="0">
            <a:spAutoFit/>
          </a:bodyPr>
          <a:lstStyle>
            <a:defPPr>
              <a:defRPr lang="en-US"/>
            </a:defPPr>
            <a:lvl1pPr indent="0">
              <a:lnSpc>
                <a:spcPct val="90000"/>
              </a:lnSpc>
              <a:spcBef>
                <a:spcPts val="1000"/>
              </a:spcBef>
              <a:buFont typeface="Arial" panose="020B0604020202020204" pitchFamily="34" charset="0"/>
              <a:buNone/>
              <a:defRPr sz="12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1400">
                <a:latin typeface="Avenir Book" panose="02000503020000020003" pitchFamily="2" charset="0"/>
              </a:defRPr>
            </a:lvl2pPr>
            <a:lvl3pPr marL="1143000" indent="-228600">
              <a:lnSpc>
                <a:spcPct val="90000"/>
              </a:lnSpc>
              <a:spcBef>
                <a:spcPts val="500"/>
              </a:spcBef>
              <a:buFont typeface="Arial" panose="020B0604020202020204" pitchFamily="34" charset="0"/>
              <a:buChar char="•"/>
              <a:defRPr sz="1200">
                <a:latin typeface="Avenir Book" panose="02000503020000020003" pitchFamily="2" charset="0"/>
              </a:defRPr>
            </a:lvl3pPr>
            <a:lvl4pPr marL="1600200" indent="-228600">
              <a:lnSpc>
                <a:spcPct val="90000"/>
              </a:lnSpc>
              <a:spcBef>
                <a:spcPts val="500"/>
              </a:spcBef>
              <a:buFont typeface="Arial" panose="020B0604020202020204" pitchFamily="34" charset="0"/>
              <a:buChar char="•"/>
              <a:defRPr sz="1100">
                <a:latin typeface="Avenir Book" panose="02000503020000020003" pitchFamily="2" charset="0"/>
              </a:defRPr>
            </a:lvl4pPr>
            <a:lvl5pPr marL="2057400" indent="-228600">
              <a:lnSpc>
                <a:spcPct val="90000"/>
              </a:lnSpc>
              <a:spcBef>
                <a:spcPts val="500"/>
              </a:spcBef>
              <a:buFont typeface="Arial" panose="020B0604020202020204" pitchFamily="34" charset="0"/>
              <a:buChar char="•"/>
              <a:defRPr sz="1100">
                <a:latin typeface="Avenir Book" panose="02000503020000020003"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1 x banner to support activating your campaign </a:t>
            </a:r>
          </a:p>
        </p:txBody>
      </p:sp>
      <p:sp>
        <p:nvSpPr>
          <p:cNvPr id="5" name="Content Placeholder 2">
            <a:extLst>
              <a:ext uri="{FF2B5EF4-FFF2-40B4-BE49-F238E27FC236}">
                <a16:creationId xmlns:a16="http://schemas.microsoft.com/office/drawing/2014/main" id="{A889AD08-246A-D3B4-70F0-76F4F4395877}"/>
              </a:ext>
            </a:extLst>
          </p:cNvPr>
          <p:cNvSpPr txBox="1">
            <a:spLocks/>
          </p:cNvSpPr>
          <p:nvPr/>
        </p:nvSpPr>
        <p:spPr>
          <a:xfrm>
            <a:off x="2852009" y="4982948"/>
            <a:ext cx="2871525"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Set up of a paid LinkedIn campaign with ad type</a:t>
            </a:r>
          </a:p>
        </p:txBody>
      </p:sp>
      <p:sp>
        <p:nvSpPr>
          <p:cNvPr id="6" name="Content Placeholder 2">
            <a:extLst>
              <a:ext uri="{FF2B5EF4-FFF2-40B4-BE49-F238E27FC236}">
                <a16:creationId xmlns:a16="http://schemas.microsoft.com/office/drawing/2014/main" id="{BD904A61-9588-0526-62E3-0A555A4C2872}"/>
              </a:ext>
            </a:extLst>
          </p:cNvPr>
          <p:cNvSpPr txBox="1">
            <a:spLocks/>
          </p:cNvSpPr>
          <p:nvPr/>
        </p:nvSpPr>
        <p:spPr>
          <a:xfrm>
            <a:off x="8302855" y="2476860"/>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1-page PDF to help answer any key questions or show USPs</a:t>
            </a:r>
          </a:p>
        </p:txBody>
      </p:sp>
      <p:sp>
        <p:nvSpPr>
          <p:cNvPr id="7" name="Content Placeholder 2">
            <a:extLst>
              <a:ext uri="{FF2B5EF4-FFF2-40B4-BE49-F238E27FC236}">
                <a16:creationId xmlns:a16="http://schemas.microsoft.com/office/drawing/2014/main" id="{471EA7F2-909F-2EFD-980D-CD82757A0C34}"/>
              </a:ext>
            </a:extLst>
          </p:cNvPr>
          <p:cNvSpPr txBox="1">
            <a:spLocks/>
          </p:cNvSpPr>
          <p:nvPr/>
        </p:nvSpPr>
        <p:spPr>
          <a:xfrm>
            <a:off x="8302855" y="3738939"/>
            <a:ext cx="3213464"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1 x 3-card carousel ad to support activating your campaign on LinkedIn</a:t>
            </a:r>
          </a:p>
        </p:txBody>
      </p:sp>
      <p:sp>
        <p:nvSpPr>
          <p:cNvPr id="8" name="Content Placeholder 2">
            <a:extLst>
              <a:ext uri="{FF2B5EF4-FFF2-40B4-BE49-F238E27FC236}">
                <a16:creationId xmlns:a16="http://schemas.microsoft.com/office/drawing/2014/main" id="{FEB5FCD2-1D42-65A0-F3A5-B7ECCA6EEB21}"/>
              </a:ext>
            </a:extLst>
          </p:cNvPr>
          <p:cNvSpPr txBox="1">
            <a:spLocks/>
          </p:cNvSpPr>
          <p:nvPr/>
        </p:nvSpPr>
        <p:spPr>
          <a:xfrm>
            <a:off x="8302854" y="4982948"/>
            <a:ext cx="2960241"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Management and ongoing optimisation of a 2-week LinkedIn campaign</a:t>
            </a:r>
          </a:p>
        </p:txBody>
      </p:sp>
      <p:sp>
        <p:nvSpPr>
          <p:cNvPr id="11" name="Rectangle 10">
            <a:extLst>
              <a:ext uri="{FF2B5EF4-FFF2-40B4-BE49-F238E27FC236}">
                <a16:creationId xmlns:a16="http://schemas.microsoft.com/office/drawing/2014/main" id="{FB255506-C88D-C535-315D-2395BC11C6BD}"/>
              </a:ext>
            </a:extLst>
          </p:cNvPr>
          <p:cNvSpPr/>
          <p:nvPr/>
        </p:nvSpPr>
        <p:spPr>
          <a:xfrm>
            <a:off x="632036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E22D71-F92D-53BD-9956-73D21B9E1C46}"/>
              </a:ext>
            </a:extLst>
          </p:cNvPr>
          <p:cNvSpPr/>
          <p:nvPr/>
        </p:nvSpPr>
        <p:spPr>
          <a:xfrm>
            <a:off x="632036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59F757-F54D-D5CB-67C1-A275714A5806}"/>
              </a:ext>
            </a:extLst>
          </p:cNvPr>
          <p:cNvSpPr/>
          <p:nvPr/>
        </p:nvSpPr>
        <p:spPr>
          <a:xfrm>
            <a:off x="748909" y="331300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BBAD57-42F5-B07D-D426-A6BCF34FE258}"/>
              </a:ext>
            </a:extLst>
          </p:cNvPr>
          <p:cNvSpPr/>
          <p:nvPr/>
        </p:nvSpPr>
        <p:spPr>
          <a:xfrm>
            <a:off x="748909" y="2058632"/>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FEAA5C-CDAE-25FB-837C-1DE5CC66C5E9}"/>
              </a:ext>
            </a:extLst>
          </p:cNvPr>
          <p:cNvSpPr/>
          <p:nvPr/>
        </p:nvSpPr>
        <p:spPr>
          <a:xfrm>
            <a:off x="748909" y="4555647"/>
            <a:ext cx="690031" cy="80882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2B8B7676-C6DC-2E52-C595-7A009DF4E76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075" y="4708112"/>
            <a:ext cx="468000" cy="468000"/>
          </a:xfrm>
          <a:prstGeom prst="rect">
            <a:avLst/>
          </a:prstGeom>
        </p:spPr>
      </p:pic>
      <p:pic>
        <p:nvPicPr>
          <p:cNvPr id="22" name="Graphic 21">
            <a:extLst>
              <a:ext uri="{FF2B5EF4-FFF2-40B4-BE49-F238E27FC236}">
                <a16:creationId xmlns:a16="http://schemas.microsoft.com/office/drawing/2014/main" id="{069A924E-DCAA-45E3-05D0-824265172F0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447253" y="2214220"/>
            <a:ext cx="468000" cy="468000"/>
          </a:xfrm>
          <a:prstGeom prst="rect">
            <a:avLst/>
          </a:prstGeom>
        </p:spPr>
      </p:pic>
      <p:pic>
        <p:nvPicPr>
          <p:cNvPr id="23" name="Graphic 22">
            <a:extLst>
              <a:ext uri="{FF2B5EF4-FFF2-40B4-BE49-F238E27FC236}">
                <a16:creationId xmlns:a16="http://schemas.microsoft.com/office/drawing/2014/main" id="{B6196A63-1808-5D92-1A38-6229E35D30E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80916" y="2217857"/>
            <a:ext cx="468000" cy="468000"/>
          </a:xfrm>
          <a:prstGeom prst="rect">
            <a:avLst/>
          </a:prstGeom>
        </p:spPr>
      </p:pic>
      <p:pic>
        <p:nvPicPr>
          <p:cNvPr id="24" name="Picture 34">
            <a:extLst>
              <a:ext uri="{FF2B5EF4-FFF2-40B4-BE49-F238E27FC236}">
                <a16:creationId xmlns:a16="http://schemas.microsoft.com/office/drawing/2014/main" id="{EC9782EA-D350-1A8F-6E08-7B52B3157C3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436721" y="4703583"/>
            <a:ext cx="468000" cy="468000"/>
          </a:xfrm>
          <a:prstGeom prst="rect">
            <a:avLst/>
          </a:prstGeom>
        </p:spPr>
      </p:pic>
      <p:pic>
        <p:nvPicPr>
          <p:cNvPr id="25" name="Picture 18">
            <a:extLst>
              <a:ext uri="{FF2B5EF4-FFF2-40B4-BE49-F238E27FC236}">
                <a16:creationId xmlns:a16="http://schemas.microsoft.com/office/drawing/2014/main" id="{A310E785-F5BA-2175-04CE-7AFAEAA4B2A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2041" y="3478411"/>
            <a:ext cx="468000" cy="468000"/>
          </a:xfrm>
          <a:prstGeom prst="rect">
            <a:avLst/>
          </a:prstGeom>
        </p:spPr>
      </p:pic>
      <p:pic>
        <p:nvPicPr>
          <p:cNvPr id="26" name="Graphic 25">
            <a:extLst>
              <a:ext uri="{FF2B5EF4-FFF2-40B4-BE49-F238E27FC236}">
                <a16:creationId xmlns:a16="http://schemas.microsoft.com/office/drawing/2014/main" id="{BB9DD9B2-CAB1-2F0D-6DA6-B4AB9E71A0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438859" y="3477587"/>
            <a:ext cx="468000" cy="468000"/>
          </a:xfrm>
          <a:prstGeom prst="rect">
            <a:avLst/>
          </a:prstGeom>
        </p:spPr>
      </p:pic>
    </p:spTree>
    <p:extLst>
      <p:ext uri="{BB962C8B-B14F-4D97-AF65-F5344CB8AC3E}">
        <p14:creationId xmlns:p14="http://schemas.microsoft.com/office/powerpoint/2010/main" val="324440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4A5F-D3BF-AAA6-46E4-F5F3C2A9D156}"/>
              </a:ext>
            </a:extLst>
          </p:cNvPr>
          <p:cNvSpPr>
            <a:spLocks noGrp="1"/>
          </p:cNvSpPr>
          <p:nvPr>
            <p:ph type="ctrTitle"/>
          </p:nvPr>
        </p:nvSpPr>
        <p:spPr/>
        <p:txBody>
          <a:bodyPr/>
          <a:lstStyle/>
          <a:p>
            <a:r>
              <a:rPr lang="en-GB" sz="4800" dirty="0"/>
              <a:t>SUCCESS WITH THE BIG PITCH</a:t>
            </a:r>
          </a:p>
        </p:txBody>
      </p:sp>
    </p:spTree>
    <p:extLst>
      <p:ext uri="{BB962C8B-B14F-4D97-AF65-F5344CB8AC3E}">
        <p14:creationId xmlns:p14="http://schemas.microsoft.com/office/powerpoint/2010/main" val="172500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60F3-7300-2893-14B0-52993C59EF9C}"/>
              </a:ext>
            </a:extLst>
          </p:cNvPr>
          <p:cNvSpPr>
            <a:spLocks noGrp="1"/>
          </p:cNvSpPr>
          <p:nvPr>
            <p:ph type="title"/>
          </p:nvPr>
        </p:nvSpPr>
        <p:spPr/>
        <p:txBody>
          <a:bodyPr/>
          <a:lstStyle/>
          <a:p>
            <a:r>
              <a:rPr lang="en-GB" dirty="0">
                <a:solidFill>
                  <a:srgbClr val="00AEB8"/>
                </a:solidFill>
              </a:rPr>
              <a:t>OUR PARTNER SUCCESS STORIES</a:t>
            </a:r>
          </a:p>
        </p:txBody>
      </p:sp>
      <p:sp>
        <p:nvSpPr>
          <p:cNvPr id="3" name="Content Placeholder 2">
            <a:extLst>
              <a:ext uri="{FF2B5EF4-FFF2-40B4-BE49-F238E27FC236}">
                <a16:creationId xmlns:a16="http://schemas.microsoft.com/office/drawing/2014/main" id="{5F1C803A-F11E-4150-87E7-05A10DDBCEB9}"/>
              </a:ext>
            </a:extLst>
          </p:cNvPr>
          <p:cNvSpPr>
            <a:spLocks noGrp="1"/>
          </p:cNvSpPr>
          <p:nvPr>
            <p:ph sz="quarter" idx="10"/>
          </p:nvPr>
        </p:nvSpPr>
        <p:spPr>
          <a:xfrm>
            <a:off x="647701" y="1260709"/>
            <a:ext cx="6921005" cy="3957637"/>
          </a:xfrm>
        </p:spPr>
        <p:txBody>
          <a:bodyPr/>
          <a:lstStyle/>
          <a:p>
            <a:pPr marL="0" indent="0">
              <a:buNone/>
            </a:pPr>
            <a:r>
              <a:rPr lang="en-GB" dirty="0"/>
              <a:t>Partners we've supported have achieved:</a:t>
            </a:r>
          </a:p>
        </p:txBody>
      </p:sp>
      <p:sp>
        <p:nvSpPr>
          <p:cNvPr id="4" name="TextBox 3">
            <a:extLst>
              <a:ext uri="{FF2B5EF4-FFF2-40B4-BE49-F238E27FC236}">
                <a16:creationId xmlns:a16="http://schemas.microsoft.com/office/drawing/2014/main" id="{DA59B0CA-DCFD-AAB2-CFE6-015C5C2222BD}"/>
              </a:ext>
            </a:extLst>
          </p:cNvPr>
          <p:cNvSpPr txBox="1"/>
          <p:nvPr/>
        </p:nvSpPr>
        <p:spPr>
          <a:xfrm>
            <a:off x="623888" y="4766294"/>
            <a:ext cx="4400550" cy="830997"/>
          </a:xfrm>
          <a:prstGeom prst="rect">
            <a:avLst/>
          </a:prstGeom>
          <a:solidFill>
            <a:srgbClr val="D9117E"/>
          </a:solidFill>
        </p:spPr>
        <p:txBody>
          <a:bodyPr wrap="square" rtlCol="0">
            <a:spAutoFit/>
          </a:bodyPr>
          <a:lstStyle/>
          <a:p>
            <a:r>
              <a:rPr lang="en-GB" sz="1600" dirty="0">
                <a:solidFill>
                  <a:schemeClr val="bg1"/>
                </a:solidFill>
                <a:latin typeface="Avenir Book" panose="02000503020000020003" pitchFamily="2" charset="0"/>
              </a:rPr>
              <a:t>Action WCC:</a:t>
            </a:r>
          </a:p>
          <a:p>
            <a:r>
              <a:rPr lang="en-GB" sz="1600" dirty="0">
                <a:solidFill>
                  <a:schemeClr val="bg1"/>
                </a:solidFill>
                <a:latin typeface="Avenir Book" panose="02000503020000020003" pitchFamily="2" charset="0"/>
              </a:rPr>
              <a:t>What example success stories or data do we have to support this slide</a:t>
            </a:r>
          </a:p>
        </p:txBody>
      </p:sp>
      <p:sp>
        <p:nvSpPr>
          <p:cNvPr id="6" name="Content Placeholder 2">
            <a:extLst>
              <a:ext uri="{FF2B5EF4-FFF2-40B4-BE49-F238E27FC236}">
                <a16:creationId xmlns:a16="http://schemas.microsoft.com/office/drawing/2014/main" id="{13AE5ECA-41E3-207C-198C-DC4055F94884}"/>
              </a:ext>
            </a:extLst>
          </p:cNvPr>
          <p:cNvSpPr txBox="1">
            <a:spLocks/>
          </p:cNvSpPr>
          <p:nvPr/>
        </p:nvSpPr>
        <p:spPr>
          <a:xfrm>
            <a:off x="647701" y="3718576"/>
            <a:ext cx="6921005" cy="66877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Consistent uplift in lead acquisition and sales enablement outcomes</a:t>
            </a:r>
          </a:p>
          <a:p>
            <a:pPr marL="0" indent="0">
              <a:buNone/>
            </a:pPr>
            <a:endParaRPr lang="en-GB" dirty="0"/>
          </a:p>
        </p:txBody>
      </p:sp>
      <p:sp>
        <p:nvSpPr>
          <p:cNvPr id="7" name="Title Placeholder 7">
            <a:extLst>
              <a:ext uri="{FF2B5EF4-FFF2-40B4-BE49-F238E27FC236}">
                <a16:creationId xmlns:a16="http://schemas.microsoft.com/office/drawing/2014/main" id="{5EB7CFED-CBBA-4D59-8374-489C30EEEC9E}"/>
              </a:ext>
            </a:extLst>
          </p:cNvPr>
          <p:cNvSpPr txBox="1">
            <a:spLocks/>
          </p:cNvSpPr>
          <p:nvPr/>
        </p:nvSpPr>
        <p:spPr>
          <a:xfrm flipH="1">
            <a:off x="752097" y="1617292"/>
            <a:ext cx="247235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stStyle>
          <a:p>
            <a:pPr algn="ctr"/>
            <a:r>
              <a:rPr lang="en-GB" sz="5400" dirty="0">
                <a:solidFill>
                  <a:schemeClr val="accent4"/>
                </a:solidFill>
                <a:latin typeface="+mj-lt"/>
              </a:rPr>
              <a:t>+108%</a:t>
            </a:r>
            <a:endParaRPr lang="en-US" sz="5400" dirty="0">
              <a:solidFill>
                <a:schemeClr val="accent4"/>
              </a:solidFill>
              <a:latin typeface="+mj-lt"/>
            </a:endParaRPr>
          </a:p>
        </p:txBody>
      </p:sp>
      <p:sp>
        <p:nvSpPr>
          <p:cNvPr id="9" name="Title Placeholder 7">
            <a:extLst>
              <a:ext uri="{FF2B5EF4-FFF2-40B4-BE49-F238E27FC236}">
                <a16:creationId xmlns:a16="http://schemas.microsoft.com/office/drawing/2014/main" id="{0491FDF0-B670-7E6A-1794-2FE75A9E99B4}"/>
              </a:ext>
            </a:extLst>
          </p:cNvPr>
          <p:cNvSpPr txBox="1">
            <a:spLocks/>
          </p:cNvSpPr>
          <p:nvPr/>
        </p:nvSpPr>
        <p:spPr>
          <a:xfrm flipH="1">
            <a:off x="3878756" y="1617292"/>
            <a:ext cx="207616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Poppins" pitchFamily="2" charset="77"/>
                <a:ea typeface="+mj-ea"/>
                <a:cs typeface="Poppins" pitchFamily="2" charset="77"/>
              </a:defRPr>
            </a:lvl1pPr>
          </a:lstStyle>
          <a:p>
            <a:pPr algn="ctr"/>
            <a:r>
              <a:rPr lang="en-GB" sz="5400" dirty="0">
                <a:solidFill>
                  <a:schemeClr val="accent4"/>
                </a:solidFill>
                <a:latin typeface="+mj-lt"/>
              </a:rPr>
              <a:t>+17%</a:t>
            </a:r>
            <a:endParaRPr lang="en-US" sz="5400" dirty="0">
              <a:solidFill>
                <a:schemeClr val="accent4"/>
              </a:solidFill>
              <a:latin typeface="+mj-lt"/>
            </a:endParaRPr>
          </a:p>
        </p:txBody>
      </p:sp>
      <p:sp>
        <p:nvSpPr>
          <p:cNvPr id="11" name="Content Placeholder 2">
            <a:extLst>
              <a:ext uri="{FF2B5EF4-FFF2-40B4-BE49-F238E27FC236}">
                <a16:creationId xmlns:a16="http://schemas.microsoft.com/office/drawing/2014/main" id="{7E6F790A-BC3A-18B9-7EA8-9E617F8A18BD}"/>
              </a:ext>
            </a:extLst>
          </p:cNvPr>
          <p:cNvSpPr txBox="1">
            <a:spLocks/>
          </p:cNvSpPr>
          <p:nvPr/>
        </p:nvSpPr>
        <p:spPr>
          <a:xfrm>
            <a:off x="685506" y="2758379"/>
            <a:ext cx="2605536" cy="5405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4"/>
                </a:solidFill>
              </a:rPr>
              <a:t>Growth</a:t>
            </a:r>
            <a:r>
              <a:rPr lang="en-GB" dirty="0"/>
              <a:t> in services trading in a single quarter</a:t>
            </a:r>
          </a:p>
        </p:txBody>
      </p:sp>
      <p:sp>
        <p:nvSpPr>
          <p:cNvPr id="12" name="Content Placeholder 2">
            <a:extLst>
              <a:ext uri="{FF2B5EF4-FFF2-40B4-BE49-F238E27FC236}">
                <a16:creationId xmlns:a16="http://schemas.microsoft.com/office/drawing/2014/main" id="{B7F571A7-888B-1539-45E6-E7EEE6CAC008}"/>
              </a:ext>
            </a:extLst>
          </p:cNvPr>
          <p:cNvSpPr txBox="1">
            <a:spLocks/>
          </p:cNvSpPr>
          <p:nvPr/>
        </p:nvSpPr>
        <p:spPr>
          <a:xfrm>
            <a:off x="3737677" y="2748414"/>
            <a:ext cx="2358323" cy="31893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4"/>
                </a:solidFill>
              </a:rPr>
              <a:t>Growth</a:t>
            </a:r>
            <a:r>
              <a:rPr lang="en-GB" dirty="0"/>
              <a:t> device trading</a:t>
            </a:r>
          </a:p>
        </p:txBody>
      </p:sp>
    </p:spTree>
    <p:extLst>
      <p:ext uri="{BB962C8B-B14F-4D97-AF65-F5344CB8AC3E}">
        <p14:creationId xmlns:p14="http://schemas.microsoft.com/office/powerpoint/2010/main" val="130829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DC84-42D2-D9A9-649C-2AD44DD34EFF}"/>
              </a:ext>
            </a:extLst>
          </p:cNvPr>
          <p:cNvSpPr>
            <a:spLocks noGrp="1"/>
          </p:cNvSpPr>
          <p:nvPr>
            <p:ph type="ctrTitle"/>
          </p:nvPr>
        </p:nvSpPr>
        <p:spPr/>
        <p:txBody>
          <a:bodyPr/>
          <a:lstStyle/>
          <a:p>
            <a:r>
              <a:rPr lang="en-GB" sz="4800" dirty="0"/>
              <a:t>TOP TIPS</a:t>
            </a:r>
          </a:p>
        </p:txBody>
      </p:sp>
    </p:spTree>
    <p:extLst>
      <p:ext uri="{BB962C8B-B14F-4D97-AF65-F5344CB8AC3E}">
        <p14:creationId xmlns:p14="http://schemas.microsoft.com/office/powerpoint/2010/main" val="83485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1532-BD10-AAC8-6936-18A41B8F013D}"/>
              </a:ext>
            </a:extLst>
          </p:cNvPr>
          <p:cNvSpPr>
            <a:spLocks noGrp="1"/>
          </p:cNvSpPr>
          <p:nvPr>
            <p:ph type="title"/>
          </p:nvPr>
        </p:nvSpPr>
        <p:spPr/>
        <p:txBody>
          <a:bodyPr/>
          <a:lstStyle/>
          <a:p>
            <a:r>
              <a:rPr lang="en-GB" dirty="0">
                <a:solidFill>
                  <a:schemeClr val="bg1"/>
                </a:solidFill>
              </a:rPr>
              <a:t>TOP TIPS FOR SUCCESS WITH THE BIG PITCH</a:t>
            </a:r>
          </a:p>
        </p:txBody>
      </p:sp>
      <p:sp>
        <p:nvSpPr>
          <p:cNvPr id="3" name="Content Placeholder 2">
            <a:extLst>
              <a:ext uri="{FF2B5EF4-FFF2-40B4-BE49-F238E27FC236}">
                <a16:creationId xmlns:a16="http://schemas.microsoft.com/office/drawing/2014/main" id="{893417DD-8054-6E22-E0F4-722BE6BA57B3}"/>
              </a:ext>
            </a:extLst>
          </p:cNvPr>
          <p:cNvSpPr>
            <a:spLocks noGrp="1"/>
          </p:cNvSpPr>
          <p:nvPr>
            <p:ph sz="quarter" idx="10"/>
          </p:nvPr>
        </p:nvSpPr>
        <p:spPr/>
        <p:txBody>
          <a:bodyPr/>
          <a:lstStyle/>
          <a:p>
            <a:r>
              <a:rPr lang="en-GB" dirty="0">
                <a:solidFill>
                  <a:schemeClr val="bg1"/>
                </a:solidFill>
              </a:rPr>
              <a:t>All non-negotiables </a:t>
            </a:r>
          </a:p>
          <a:p>
            <a:r>
              <a:rPr lang="en-GB" dirty="0">
                <a:solidFill>
                  <a:schemeClr val="bg1"/>
                </a:solidFill>
              </a:rPr>
              <a:t>There must be a midway report to show progress </a:t>
            </a:r>
          </a:p>
          <a:p>
            <a:r>
              <a:rPr lang="en-GB" dirty="0">
                <a:solidFill>
                  <a:schemeClr val="bg1"/>
                </a:solidFill>
              </a:rPr>
              <a:t>All submissions/bids must be a minimum of £5k</a:t>
            </a:r>
          </a:p>
          <a:p>
            <a:endParaRPr lang="en-GB" dirty="0">
              <a:solidFill>
                <a:schemeClr val="bg1"/>
              </a:solidFill>
            </a:endParaRPr>
          </a:p>
          <a:p>
            <a:endParaRPr lang="en-GB" dirty="0">
              <a:solidFill>
                <a:schemeClr val="bg1"/>
              </a:solidFill>
            </a:endParaRPr>
          </a:p>
        </p:txBody>
      </p:sp>
      <p:sp>
        <p:nvSpPr>
          <p:cNvPr id="4" name="Content Placeholder 2">
            <a:extLst>
              <a:ext uri="{FF2B5EF4-FFF2-40B4-BE49-F238E27FC236}">
                <a16:creationId xmlns:a16="http://schemas.microsoft.com/office/drawing/2014/main" id="{AC65CE2F-AF23-5AA5-DEE8-B97F71EE6A6F}"/>
              </a:ext>
            </a:extLst>
          </p:cNvPr>
          <p:cNvSpPr txBox="1">
            <a:spLocks/>
          </p:cNvSpPr>
          <p:nvPr/>
        </p:nvSpPr>
        <p:spPr>
          <a:xfrm>
            <a:off x="3704702" y="657225"/>
            <a:ext cx="7863411" cy="550804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accent4"/>
                </a:solidFill>
              </a:rPr>
              <a:t>The biggest one of all </a:t>
            </a:r>
          </a:p>
          <a:p>
            <a:pPr marL="0" indent="0">
              <a:spcBef>
                <a:spcPts val="300"/>
              </a:spcBef>
              <a:buNone/>
            </a:pPr>
            <a:r>
              <a:rPr lang="en-GB" sz="1400" dirty="0"/>
              <a:t>Read the terms and conditions. It’s crucial you understand what you’re getting into, especially when failure to comply can void your campaign and, consequently, your funding. No one wants that, so make sure you’re fully on board with the terms by heading to </a:t>
            </a:r>
            <a:r>
              <a:rPr lang="en-GB" sz="1400" dirty="0">
                <a:hlinkClick r:id="rId2"/>
              </a:rPr>
              <a:t>westcoastcloud.co.uk/marketing-development-fund/</a:t>
            </a:r>
            <a:endParaRPr lang="en-GB" sz="1400" dirty="0"/>
          </a:p>
          <a:p>
            <a:pPr marL="0" indent="0">
              <a:buNone/>
            </a:pPr>
            <a:r>
              <a:rPr lang="en-GB" sz="1400" b="1" dirty="0">
                <a:solidFill>
                  <a:schemeClr val="accent4"/>
                </a:solidFill>
              </a:rPr>
              <a:t>Read the official guidebook </a:t>
            </a:r>
          </a:p>
          <a:p>
            <a:pPr marL="0" indent="0">
              <a:spcBef>
                <a:spcPts val="300"/>
              </a:spcBef>
              <a:buNone/>
            </a:pPr>
            <a:r>
              <a:rPr lang="en-GB" sz="1400" dirty="0"/>
              <a:t>For more info, such as the full details of what each campaign type needs, check out the Microsoft Partner Incentives Co-Op Guidebook, which you can get from us at </a:t>
            </a:r>
            <a:r>
              <a:rPr lang="en-GB" sz="1400" dirty="0">
                <a:hlinkClick r:id="rId3"/>
              </a:rPr>
              <a:t>thrive@westcoastcloud.co.uk</a:t>
            </a:r>
            <a:endParaRPr lang="en-GB" sz="1400" dirty="0"/>
          </a:p>
          <a:p>
            <a:pPr marL="0" indent="0">
              <a:buNone/>
            </a:pPr>
            <a:r>
              <a:rPr lang="en-GB" sz="1400" b="1" dirty="0">
                <a:solidFill>
                  <a:schemeClr val="accent4"/>
                </a:solidFill>
              </a:rPr>
              <a:t>Don’t forget the date </a:t>
            </a:r>
          </a:p>
          <a:p>
            <a:pPr marL="0" indent="0">
              <a:spcBef>
                <a:spcPts val="300"/>
              </a:spcBef>
              <a:buNone/>
            </a:pPr>
            <a:r>
              <a:rPr lang="en-GB" sz="1400" dirty="0"/>
              <a:t>Include dates of events on the POE – seriously. Microsoft needs them to accept campaign claims. This could be proving a claim for an email campaign with a screenshot showing the email and its send date, a webpage screenshot that includes your monitor’s date from the taskbar or an event-invite screenshot that shows the all-important start date.</a:t>
            </a:r>
          </a:p>
          <a:p>
            <a:pPr marL="0" indent="0">
              <a:buNone/>
            </a:pPr>
            <a:r>
              <a:rPr lang="en-GB" sz="1400" b="1" dirty="0">
                <a:solidFill>
                  <a:schemeClr val="accent4"/>
                </a:solidFill>
              </a:rPr>
              <a:t>Don’t be afraid to mix things up </a:t>
            </a:r>
          </a:p>
          <a:p>
            <a:pPr marL="0" indent="0">
              <a:spcBef>
                <a:spcPts val="300"/>
              </a:spcBef>
              <a:buNone/>
            </a:pPr>
            <a:r>
              <a:rPr lang="en-GB" sz="1400" dirty="0"/>
              <a:t>Why limit yourself to just one event or chain of emails? This funding covers 50% of your campaign, so make the most of it. Link different activities together and – as long as it’s all within the right dates and follows Microsoft guidelines – it’ll count as one activity. </a:t>
            </a:r>
          </a:p>
          <a:p>
            <a:pPr marL="0" indent="0">
              <a:buNone/>
            </a:pPr>
            <a:r>
              <a:rPr lang="en-GB" sz="1400" b="1" dirty="0">
                <a:solidFill>
                  <a:schemeClr val="accent4"/>
                </a:solidFill>
              </a:rPr>
              <a:t>Make sure Microsoft is there </a:t>
            </a:r>
          </a:p>
          <a:p>
            <a:pPr marL="0" indent="0">
              <a:spcBef>
                <a:spcPts val="300"/>
              </a:spcBef>
              <a:buNone/>
            </a:pPr>
            <a:r>
              <a:rPr lang="en-GB" sz="1400" dirty="0"/>
              <a:t>We don’t necessarily mean physically. But seeing as they’re paying for this exposure, you’ll need to make them the focus. Basically, Microsoft should be the main character of your marketing materials – ideally the only vendor you promote. But if others must be included, then it’s crucial to keep it at least 80/20 in Microsoft’s favour.</a:t>
            </a:r>
          </a:p>
          <a:p>
            <a:endParaRPr lang="en-GB" dirty="0"/>
          </a:p>
        </p:txBody>
      </p:sp>
      <p:pic>
        <p:nvPicPr>
          <p:cNvPr id="6" name="Picture 5">
            <a:extLst>
              <a:ext uri="{FF2B5EF4-FFF2-40B4-BE49-F238E27FC236}">
                <a16:creationId xmlns:a16="http://schemas.microsoft.com/office/drawing/2014/main" id="{5A64B01B-0842-1F90-F2F5-C4D85918398A}"/>
              </a:ext>
            </a:extLst>
          </p:cNvPr>
          <p:cNvPicPr>
            <a:picLocks noChangeAspect="1"/>
          </p:cNvPicPr>
          <p:nvPr/>
        </p:nvPicPr>
        <p:blipFill>
          <a:blip r:embed="rId4"/>
          <a:stretch>
            <a:fillRect/>
          </a:stretch>
        </p:blipFill>
        <p:spPr>
          <a:xfrm>
            <a:off x="860954" y="4176925"/>
            <a:ext cx="1463255" cy="1404725"/>
          </a:xfrm>
          <a:prstGeom prst="rect">
            <a:avLst/>
          </a:prstGeom>
        </p:spPr>
      </p:pic>
      <p:sp>
        <p:nvSpPr>
          <p:cNvPr id="5" name="Title 1">
            <a:extLst>
              <a:ext uri="{FF2B5EF4-FFF2-40B4-BE49-F238E27FC236}">
                <a16:creationId xmlns:a16="http://schemas.microsoft.com/office/drawing/2014/main" id="{5D1C6598-F4FF-6AB5-1FD6-EC576BB75506}"/>
              </a:ext>
            </a:extLst>
          </p:cNvPr>
          <p:cNvSpPr txBox="1">
            <a:spLocks/>
          </p:cNvSpPr>
          <p:nvPr/>
        </p:nvSpPr>
        <p:spPr>
          <a:xfrm>
            <a:off x="623889" y="657225"/>
            <a:ext cx="2752357" cy="1089529"/>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400" kern="1200" spc="0">
                <a:solidFill>
                  <a:schemeClr val="tx1"/>
                </a:solidFill>
                <a:latin typeface="Century Gothic" panose="020B0502020202020204" pitchFamily="34" charset="0"/>
                <a:ea typeface="+mj-ea"/>
                <a:cs typeface="+mj-cs"/>
              </a:defRPr>
            </a:lvl1pPr>
          </a:lstStyle>
          <a:p>
            <a:r>
              <a:rPr lang="en-GB" dirty="0">
                <a:solidFill>
                  <a:schemeClr val="bg1"/>
                </a:solidFill>
              </a:rPr>
              <a:t>TOP TIPS FOR SUCCESS WITH THE BIG PITCH</a:t>
            </a:r>
          </a:p>
        </p:txBody>
      </p:sp>
      <p:sp>
        <p:nvSpPr>
          <p:cNvPr id="7" name="Content Placeholder 2">
            <a:extLst>
              <a:ext uri="{FF2B5EF4-FFF2-40B4-BE49-F238E27FC236}">
                <a16:creationId xmlns:a16="http://schemas.microsoft.com/office/drawing/2014/main" id="{5B0B7F2B-7D7F-FC97-5EBA-9E342A9E2BBE}"/>
              </a:ext>
            </a:extLst>
          </p:cNvPr>
          <p:cNvSpPr txBox="1">
            <a:spLocks/>
          </p:cNvSpPr>
          <p:nvPr/>
        </p:nvSpPr>
        <p:spPr>
          <a:xfrm>
            <a:off x="623888" y="2050603"/>
            <a:ext cx="2400666" cy="260468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All non-negotiables </a:t>
            </a:r>
          </a:p>
          <a:p>
            <a:r>
              <a:rPr lang="en-GB" dirty="0">
                <a:solidFill>
                  <a:schemeClr val="bg1"/>
                </a:solidFill>
              </a:rPr>
              <a:t>There must be a midway report to show progress </a:t>
            </a:r>
          </a:p>
          <a:p>
            <a:r>
              <a:rPr lang="en-GB" dirty="0">
                <a:solidFill>
                  <a:schemeClr val="bg1"/>
                </a:solidFill>
              </a:rPr>
              <a:t>All submissions/bids must be a minimum of £5k</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09637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7288-01A9-AE8C-E4A4-EF5BBF701C8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3FDB370-880A-A9BC-ADC5-34F2A6E8A129}"/>
              </a:ext>
            </a:extLst>
          </p:cNvPr>
          <p:cNvSpPr/>
          <p:nvPr/>
        </p:nvSpPr>
        <p:spPr>
          <a:xfrm>
            <a:off x="0" y="2012105"/>
            <a:ext cx="12192000" cy="3896326"/>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8419A2A-7E32-5058-44C3-4B231AF42B2E}"/>
              </a:ext>
            </a:extLst>
          </p:cNvPr>
          <p:cNvSpPr>
            <a:spLocks noGrp="1"/>
          </p:cNvSpPr>
          <p:nvPr>
            <p:ph type="title"/>
          </p:nvPr>
        </p:nvSpPr>
        <p:spPr/>
        <p:txBody>
          <a:bodyPr/>
          <a:lstStyle/>
          <a:p>
            <a:r>
              <a:rPr lang="en-GB" dirty="0"/>
              <a:t>TERMS AND CONDITIONS </a:t>
            </a:r>
          </a:p>
        </p:txBody>
      </p:sp>
      <p:sp>
        <p:nvSpPr>
          <p:cNvPr id="3" name="Content Placeholder 2">
            <a:extLst>
              <a:ext uri="{FF2B5EF4-FFF2-40B4-BE49-F238E27FC236}">
                <a16:creationId xmlns:a16="http://schemas.microsoft.com/office/drawing/2014/main" id="{7FEEEF82-9A12-DF78-4542-292E43379C27}"/>
              </a:ext>
            </a:extLst>
          </p:cNvPr>
          <p:cNvSpPr>
            <a:spLocks noGrp="1"/>
          </p:cNvSpPr>
          <p:nvPr>
            <p:ph idx="1"/>
          </p:nvPr>
        </p:nvSpPr>
        <p:spPr>
          <a:xfrm>
            <a:off x="623888" y="1249973"/>
            <a:ext cx="10770943" cy="762132"/>
          </a:xfrm>
        </p:spPr>
        <p:txBody>
          <a:bodyPr numCol="1" spcCol="360000"/>
          <a:lstStyle/>
          <a:p>
            <a:pPr marL="0" indent="0">
              <a:buNone/>
            </a:pPr>
            <a:r>
              <a:rPr lang="en-GB" dirty="0"/>
              <a:t>The following terms and conditions govern the eligibility and disbursement of funding under the Big Pitch initiative. By submitting an application, the Partner agrees to comply with all provisions outlined below:</a:t>
            </a:r>
          </a:p>
        </p:txBody>
      </p:sp>
      <p:sp>
        <p:nvSpPr>
          <p:cNvPr id="4" name="Content Placeholder 2">
            <a:extLst>
              <a:ext uri="{FF2B5EF4-FFF2-40B4-BE49-F238E27FC236}">
                <a16:creationId xmlns:a16="http://schemas.microsoft.com/office/drawing/2014/main" id="{748771F7-06AC-82B1-6BB6-D1F241E29641}"/>
              </a:ext>
            </a:extLst>
          </p:cNvPr>
          <p:cNvSpPr txBox="1">
            <a:spLocks/>
          </p:cNvSpPr>
          <p:nvPr/>
        </p:nvSpPr>
        <p:spPr>
          <a:xfrm>
            <a:off x="623888" y="2349673"/>
            <a:ext cx="10944225" cy="4585358"/>
          </a:xfrm>
          <a:prstGeom prst="rect">
            <a:avLst/>
          </a:prstGeom>
        </p:spPr>
        <p:txBody>
          <a:bodyPr vert="horz" wrap="square" lIns="91440" tIns="45720" rIns="91440" bIns="45720" numCol="2" spcCol="36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b="1" dirty="0">
                <a:solidFill>
                  <a:schemeClr val="accent4"/>
                </a:solidFill>
              </a:rPr>
              <a:t>Application Timing and Eligibility</a:t>
            </a:r>
          </a:p>
          <a:p>
            <a:pPr marL="0" indent="0">
              <a:spcBef>
                <a:spcPts val="300"/>
              </a:spcBef>
              <a:buFont typeface="Arial" panose="020B0604020202020204" pitchFamily="34" charset="0"/>
              <a:buNone/>
            </a:pPr>
            <a:r>
              <a:rPr lang="en-GB" sz="1100" dirty="0">
                <a:solidFill>
                  <a:schemeClr val="bg1"/>
                </a:solidFill>
              </a:rPr>
              <a:t>Applications will be reviewed at the beginning of each fiscal half-year for campaigns scheduled to be executed within that same half-year. Applications submitted prior to the official opening of the registration window will be deemed ineligible and discarded. Only campaigns planned for the current half-year will be considered. Campaigns must be Microsoft-focused to be considered.</a:t>
            </a:r>
          </a:p>
          <a:p>
            <a:pPr marL="0" indent="0">
              <a:buFont typeface="Arial" panose="020B0604020202020204" pitchFamily="34" charset="0"/>
              <a:buNone/>
            </a:pPr>
            <a:r>
              <a:rPr lang="en-GB" sz="1100" b="1" dirty="0">
                <a:solidFill>
                  <a:schemeClr val="accent4"/>
                </a:solidFill>
              </a:rPr>
              <a:t>Funding Structure and Investment Matching</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The Big Pitch initiative operates on a 50/50 co-investment model. Partners are required to match the funding amount requested. For example, if a campaign has a total cost of £8,000, the Partner and WCC must each contribute £4,000. In this case, the Partner should apply for £4,000 in the “Funding amount requested” field of the application form, representing our 50% share of the total campaign cost.</a:t>
            </a:r>
          </a:p>
          <a:p>
            <a:pPr marL="0" indent="0">
              <a:buFont typeface="Arial" panose="020B0604020202020204" pitchFamily="34" charset="0"/>
              <a:buNone/>
            </a:pPr>
            <a:r>
              <a:rPr lang="en-GB" sz="1100" b="1" dirty="0">
                <a:solidFill>
                  <a:schemeClr val="accent4"/>
                </a:solidFill>
              </a:rPr>
              <a:t>Campaign Completion and Proof of Execution (POE)</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All campaign activities must be completed, and the corresponding POE must be submitted by 31 May for H1 campaigns, or 30 November for H2 campaigns. To qualify as valid POE, third-party invoices must be settled in GBP or EUR.</a:t>
            </a:r>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p>
          <a:p>
            <a:pPr marL="0" indent="0">
              <a:buFont typeface="Arial" panose="020B0604020202020204" pitchFamily="34" charset="0"/>
              <a:buNone/>
            </a:pPr>
            <a:endParaRPr lang="en-GB" sz="1100" b="1" dirty="0">
              <a:solidFill>
                <a:schemeClr val="accent4"/>
              </a:solidFill>
            </a:endParaRPr>
          </a:p>
          <a:p>
            <a:pPr marL="0" indent="0">
              <a:buFont typeface="Arial" panose="020B0604020202020204" pitchFamily="34" charset="0"/>
              <a:buNone/>
            </a:pPr>
            <a:r>
              <a:rPr lang="en-GB" sz="1100" b="1" dirty="0">
                <a:solidFill>
                  <a:schemeClr val="accent4"/>
                </a:solidFill>
              </a:rPr>
              <a:t>Post-Campaign Reporting Requirements</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Partners must submit a report detailing the campaign performance against set targets &amp; objectives by 31 July for H1 campaigns, or by 31 December for H2 campaigns.</a:t>
            </a:r>
          </a:p>
          <a:p>
            <a:pPr marL="0" indent="0">
              <a:buFont typeface="Arial" panose="020B0604020202020204" pitchFamily="34" charset="0"/>
              <a:buNone/>
            </a:pPr>
            <a:r>
              <a:rPr lang="en-GB" sz="1100" b="1" dirty="0">
                <a:solidFill>
                  <a:schemeClr val="accent4"/>
                </a:solidFill>
              </a:rPr>
              <a:t>Funding Disbursement Conditions</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Funding will be disbursed only after verification of the full completion of all deliverables, including: execution of the marketing campaign, submission of all required proof-of-execution (POE) documentation, and fulfilment of post-campaign reporting requirements. No advance payments will be made. Disbursement will be processed via a separate credit note issued to the Partner’s account.</a:t>
            </a:r>
          </a:p>
          <a:p>
            <a:pPr marL="0" indent="0">
              <a:buFont typeface="Arial" panose="020B0604020202020204" pitchFamily="34" charset="0"/>
              <a:buNone/>
            </a:pPr>
            <a:r>
              <a:rPr lang="en-GB" sz="1100" b="1" dirty="0">
                <a:solidFill>
                  <a:schemeClr val="accent4"/>
                </a:solidFill>
              </a:rPr>
              <a:t>Non-Compliance</a:t>
            </a:r>
            <a:endParaRPr lang="en-GB" sz="1100" dirty="0">
              <a:solidFill>
                <a:schemeClr val="accent4"/>
              </a:solidFill>
            </a:endParaRPr>
          </a:p>
          <a:p>
            <a:pPr marL="0" indent="0">
              <a:spcBef>
                <a:spcPts val="300"/>
              </a:spcBef>
              <a:buFont typeface="Arial" panose="020B0604020202020204" pitchFamily="34" charset="0"/>
              <a:buNone/>
            </a:pPr>
            <a:r>
              <a:rPr lang="en-GB" sz="1100" dirty="0">
                <a:solidFill>
                  <a:schemeClr val="bg1"/>
                </a:solidFill>
              </a:rPr>
              <a:t>Failure to comply with any of the above terms and conditions will render the agreement void, and the Partner will forfeit any entitlement to funding.</a:t>
            </a:r>
          </a:p>
        </p:txBody>
      </p:sp>
    </p:spTree>
    <p:extLst>
      <p:ext uri="{BB962C8B-B14F-4D97-AF65-F5344CB8AC3E}">
        <p14:creationId xmlns:p14="http://schemas.microsoft.com/office/powerpoint/2010/main" val="193371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3B54-F2B8-BBD5-48A4-46A675EFCBFD}"/>
              </a:ext>
            </a:extLst>
          </p:cNvPr>
          <p:cNvSpPr>
            <a:spLocks noGrp="1"/>
          </p:cNvSpPr>
          <p:nvPr>
            <p:ph type="ctrTitle"/>
          </p:nvPr>
        </p:nvSpPr>
        <p:spPr/>
        <p:txBody>
          <a:bodyPr/>
          <a:lstStyle/>
          <a:p>
            <a:r>
              <a:rPr lang="en-GB" sz="4800" dirty="0"/>
              <a:t>SERVICE LEVELS</a:t>
            </a:r>
          </a:p>
        </p:txBody>
      </p:sp>
    </p:spTree>
    <p:extLst>
      <p:ext uri="{BB962C8B-B14F-4D97-AF65-F5344CB8AC3E}">
        <p14:creationId xmlns:p14="http://schemas.microsoft.com/office/powerpoint/2010/main" val="2717823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CA1B-2AA3-37E6-E72F-89B9CA4C1CA7}"/>
              </a:ext>
            </a:extLst>
          </p:cNvPr>
          <p:cNvSpPr>
            <a:spLocks noGrp="1"/>
          </p:cNvSpPr>
          <p:nvPr>
            <p:ph type="title"/>
          </p:nvPr>
        </p:nvSpPr>
        <p:spPr/>
        <p:txBody>
          <a:bodyPr/>
          <a:lstStyle/>
          <a:p>
            <a:r>
              <a:rPr lang="en-GB" dirty="0">
                <a:solidFill>
                  <a:srgbClr val="00AEB8"/>
                </a:solidFill>
              </a:rPr>
              <a:t>OUR SERVICE LEVELS</a:t>
            </a:r>
            <a:r>
              <a:rPr lang="en-GB" baseline="30000" dirty="0">
                <a:solidFill>
                  <a:srgbClr val="00AEB8"/>
                </a:solidFill>
              </a:rPr>
              <a:t>*</a:t>
            </a:r>
          </a:p>
        </p:txBody>
      </p:sp>
      <p:sp>
        <p:nvSpPr>
          <p:cNvPr id="3" name="Content Placeholder 2">
            <a:extLst>
              <a:ext uri="{FF2B5EF4-FFF2-40B4-BE49-F238E27FC236}">
                <a16:creationId xmlns:a16="http://schemas.microsoft.com/office/drawing/2014/main" id="{FF20BF25-6696-AA2C-D43D-DD24810A2F4D}"/>
              </a:ext>
            </a:extLst>
          </p:cNvPr>
          <p:cNvSpPr>
            <a:spLocks noGrp="1"/>
          </p:cNvSpPr>
          <p:nvPr>
            <p:ph sz="quarter" idx="10"/>
          </p:nvPr>
        </p:nvSpPr>
        <p:spPr>
          <a:xfrm>
            <a:off x="647702" y="1624013"/>
            <a:ext cx="6301738" cy="4106637"/>
          </a:xfrm>
        </p:spPr>
        <p:txBody>
          <a:bodyPr/>
          <a:lstStyle/>
          <a:p>
            <a:pPr marL="0" indent="0">
              <a:buClr>
                <a:srgbClr val="F7652C"/>
              </a:buClr>
              <a:buNone/>
            </a:pPr>
            <a:r>
              <a:rPr lang="en-GB" dirty="0"/>
              <a:t>Our commitment to you:</a:t>
            </a:r>
          </a:p>
          <a:p>
            <a:pPr>
              <a:buClr>
                <a:srgbClr val="F7652C"/>
              </a:buClr>
            </a:pPr>
            <a:r>
              <a:rPr lang="en-GB" b="1" dirty="0"/>
              <a:t>Availability:</a:t>
            </a:r>
            <a:r>
              <a:rPr lang="en-GB" dirty="0"/>
              <a:t> Monday–Friday, 9am–5:30pm</a:t>
            </a:r>
          </a:p>
          <a:p>
            <a:pPr>
              <a:buClr>
                <a:srgbClr val="F7652C"/>
              </a:buClr>
            </a:pPr>
            <a:r>
              <a:rPr lang="en-GB" b="1" dirty="0"/>
              <a:t>Response times:</a:t>
            </a:r>
            <a:endParaRPr lang="en-GB" dirty="0"/>
          </a:p>
          <a:p>
            <a:pPr lvl="1">
              <a:spcBef>
                <a:spcPts val="300"/>
              </a:spcBef>
              <a:buClr>
                <a:srgbClr val="F7652C"/>
              </a:buClr>
            </a:pPr>
            <a:r>
              <a:rPr lang="en-GB" sz="1600" dirty="0"/>
              <a:t>Email acknowledgement within 8 working hours</a:t>
            </a:r>
          </a:p>
          <a:p>
            <a:pPr lvl="1">
              <a:buClr>
                <a:srgbClr val="F7652C"/>
              </a:buClr>
            </a:pPr>
            <a:r>
              <a:rPr lang="en-GB" sz="1600" dirty="0"/>
              <a:t>Call-back or meeting scheduled within 2 working hours upon request</a:t>
            </a:r>
          </a:p>
          <a:p>
            <a:pPr>
              <a:buClr>
                <a:srgbClr val="F7652C"/>
              </a:buClr>
            </a:pPr>
            <a:r>
              <a:rPr lang="en-GB" b="1" dirty="0"/>
              <a:t>Transparency:</a:t>
            </a:r>
            <a:r>
              <a:rPr lang="en-GB" dirty="0"/>
              <a:t> Clear timelines and milestone updates</a:t>
            </a:r>
          </a:p>
          <a:p>
            <a:pPr>
              <a:buClr>
                <a:srgbClr val="F7652C"/>
              </a:buClr>
            </a:pPr>
            <a:r>
              <a:rPr lang="en-GB" b="1" dirty="0"/>
              <a:t>Support:</a:t>
            </a:r>
            <a:r>
              <a:rPr lang="en-GB" dirty="0"/>
              <a:t> Dedicated inbox for all queries</a:t>
            </a:r>
          </a:p>
          <a:p>
            <a:pPr>
              <a:buClr>
                <a:srgbClr val="F7652C"/>
              </a:buClr>
            </a:pPr>
            <a:r>
              <a:rPr lang="en-GB" b="1" dirty="0"/>
              <a:t>Quality:</a:t>
            </a:r>
            <a:r>
              <a:rPr lang="en-GB" dirty="0"/>
              <a:t> POE delivered promptly following campaign completion</a:t>
            </a:r>
          </a:p>
          <a:p>
            <a:pPr marL="0" indent="0">
              <a:spcBef>
                <a:spcPts val="0"/>
              </a:spcBef>
              <a:buClr>
                <a:srgbClr val="F7652C"/>
              </a:buClr>
              <a:buNone/>
            </a:pPr>
            <a:endParaRPr lang="en-GB" dirty="0"/>
          </a:p>
          <a:p>
            <a:pPr marL="0" indent="0">
              <a:buClr>
                <a:srgbClr val="F7652C"/>
              </a:buClr>
              <a:buNone/>
            </a:pPr>
            <a:r>
              <a:rPr lang="en-GB" b="1" dirty="0"/>
              <a:t>We’re here to make your Big Pitch experience smooth, structured and high-impact.</a:t>
            </a:r>
          </a:p>
          <a:p>
            <a:pPr>
              <a:buClr>
                <a:srgbClr val="F7652C"/>
              </a:buClr>
            </a:pPr>
            <a:endParaRPr lang="en-GB" dirty="0"/>
          </a:p>
        </p:txBody>
      </p:sp>
      <p:sp>
        <p:nvSpPr>
          <p:cNvPr id="4" name="Content Placeholder 2">
            <a:extLst>
              <a:ext uri="{FF2B5EF4-FFF2-40B4-BE49-F238E27FC236}">
                <a16:creationId xmlns:a16="http://schemas.microsoft.com/office/drawing/2014/main" id="{EF1CF9BE-13B3-021A-780C-2DD5F8250B45}"/>
              </a:ext>
            </a:extLst>
          </p:cNvPr>
          <p:cNvSpPr txBox="1">
            <a:spLocks/>
          </p:cNvSpPr>
          <p:nvPr/>
        </p:nvSpPr>
        <p:spPr>
          <a:xfrm>
            <a:off x="647702" y="5558060"/>
            <a:ext cx="6231563" cy="42845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6525" indent="-136525">
              <a:buClr>
                <a:srgbClr val="F7652C"/>
              </a:buClr>
              <a:buNone/>
            </a:pPr>
            <a:r>
              <a:rPr lang="en-GB" sz="1200" dirty="0"/>
              <a:t>* This applies to agency-supported activity only, if you are managing your own campaign the above is not applicable</a:t>
            </a:r>
          </a:p>
        </p:txBody>
      </p:sp>
    </p:spTree>
    <p:extLst>
      <p:ext uri="{BB962C8B-B14F-4D97-AF65-F5344CB8AC3E}">
        <p14:creationId xmlns:p14="http://schemas.microsoft.com/office/powerpoint/2010/main" val="170789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59A4-6CC9-C8D7-7686-CB3133782FDB}"/>
              </a:ext>
            </a:extLst>
          </p:cNvPr>
          <p:cNvSpPr>
            <a:spLocks noGrp="1"/>
          </p:cNvSpPr>
          <p:nvPr>
            <p:ph type="ctrTitle"/>
          </p:nvPr>
        </p:nvSpPr>
        <p:spPr/>
        <p:txBody>
          <a:bodyPr/>
          <a:lstStyle/>
          <a:p>
            <a:r>
              <a:rPr lang="en-GB" sz="4800" dirty="0"/>
              <a:t>GETTING STARTED</a:t>
            </a:r>
          </a:p>
        </p:txBody>
      </p:sp>
    </p:spTree>
    <p:extLst>
      <p:ext uri="{BB962C8B-B14F-4D97-AF65-F5344CB8AC3E}">
        <p14:creationId xmlns:p14="http://schemas.microsoft.com/office/powerpoint/2010/main" val="149089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15A3-4F3B-C4C4-C070-7B657B8FC0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D9FD75-413B-8EE4-5F61-B2EFA76CA0ED}"/>
              </a:ext>
            </a:extLst>
          </p:cNvPr>
          <p:cNvSpPr>
            <a:spLocks noGrp="1"/>
          </p:cNvSpPr>
          <p:nvPr>
            <p:ph type="ctrTitle"/>
          </p:nvPr>
        </p:nvSpPr>
        <p:spPr>
          <a:xfrm>
            <a:off x="656492" y="1892161"/>
            <a:ext cx="4232031" cy="2086725"/>
          </a:xfrm>
        </p:spPr>
        <p:txBody>
          <a:bodyPr/>
          <a:lstStyle/>
          <a:p>
            <a:r>
              <a:rPr lang="en-GB" sz="4800" dirty="0"/>
              <a:t>WHAT IS </a:t>
            </a:r>
            <a:br>
              <a:rPr lang="en-GB" sz="4800" dirty="0"/>
            </a:br>
            <a:r>
              <a:rPr lang="en-GB" sz="4800" dirty="0"/>
              <a:t>THE BIG PITCH</a:t>
            </a:r>
          </a:p>
        </p:txBody>
      </p:sp>
    </p:spTree>
    <p:extLst>
      <p:ext uri="{BB962C8B-B14F-4D97-AF65-F5344CB8AC3E}">
        <p14:creationId xmlns:p14="http://schemas.microsoft.com/office/powerpoint/2010/main" val="98124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F68E06-AB1E-241E-33C0-75A3CC0F954C}"/>
              </a:ext>
            </a:extLst>
          </p:cNvPr>
          <p:cNvSpPr/>
          <p:nvPr/>
        </p:nvSpPr>
        <p:spPr>
          <a:xfrm>
            <a:off x="0" y="3984250"/>
            <a:ext cx="12192000" cy="287375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Graphic 13">
            <a:extLst>
              <a:ext uri="{FF2B5EF4-FFF2-40B4-BE49-F238E27FC236}">
                <a16:creationId xmlns:a16="http://schemas.microsoft.com/office/drawing/2014/main" id="{0E704C54-1726-5D26-8B26-72DD6A401D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4411" y="3511858"/>
            <a:ext cx="1577502" cy="2681753"/>
          </a:xfrm>
          <a:prstGeom prst="rect">
            <a:avLst/>
          </a:prstGeom>
        </p:spPr>
      </p:pic>
      <p:pic>
        <p:nvPicPr>
          <p:cNvPr id="15" name="Graphic 14">
            <a:extLst>
              <a:ext uri="{FF2B5EF4-FFF2-40B4-BE49-F238E27FC236}">
                <a16:creationId xmlns:a16="http://schemas.microsoft.com/office/drawing/2014/main" id="{7D1D1A0E-076D-06E2-F7C8-9F50B582CC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33308" y="3096542"/>
            <a:ext cx="2776356" cy="3032074"/>
          </a:xfrm>
          <a:prstGeom prst="rect">
            <a:avLst/>
          </a:prstGeom>
        </p:spPr>
      </p:pic>
      <p:sp>
        <p:nvSpPr>
          <p:cNvPr id="7" name="Text Placeholder 6">
            <a:extLst>
              <a:ext uri="{FF2B5EF4-FFF2-40B4-BE49-F238E27FC236}">
                <a16:creationId xmlns:a16="http://schemas.microsoft.com/office/drawing/2014/main" id="{D09C057E-DBB4-44A2-2E81-E3A7797A1EEC}"/>
              </a:ext>
            </a:extLst>
          </p:cNvPr>
          <p:cNvSpPr>
            <a:spLocks noGrp="1"/>
          </p:cNvSpPr>
          <p:nvPr>
            <p:ph type="body" sz="quarter" idx="12"/>
          </p:nvPr>
        </p:nvSpPr>
        <p:spPr>
          <a:xfrm>
            <a:off x="647701" y="1624013"/>
            <a:ext cx="3132000" cy="318933"/>
          </a:xfrm>
        </p:spPr>
        <p:txBody>
          <a:bodyPr/>
          <a:lstStyle/>
          <a:p>
            <a:r>
              <a:rPr lang="en-GB" dirty="0"/>
              <a:t>Connect</a:t>
            </a:r>
          </a:p>
        </p:txBody>
      </p:sp>
      <p:sp>
        <p:nvSpPr>
          <p:cNvPr id="8" name="Text Placeholder 7">
            <a:extLst>
              <a:ext uri="{FF2B5EF4-FFF2-40B4-BE49-F238E27FC236}">
                <a16:creationId xmlns:a16="http://schemas.microsoft.com/office/drawing/2014/main" id="{2D9D7317-25BD-0582-4732-27E2944DB0B4}"/>
              </a:ext>
            </a:extLst>
          </p:cNvPr>
          <p:cNvSpPr>
            <a:spLocks noGrp="1"/>
          </p:cNvSpPr>
          <p:nvPr>
            <p:ph type="body" sz="quarter" idx="14"/>
          </p:nvPr>
        </p:nvSpPr>
        <p:spPr>
          <a:xfrm>
            <a:off x="4340634" y="1614852"/>
            <a:ext cx="3132000" cy="318933"/>
          </a:xfrm>
        </p:spPr>
        <p:txBody>
          <a:bodyPr/>
          <a:lstStyle/>
          <a:p>
            <a:r>
              <a:rPr lang="en-GB" dirty="0"/>
              <a:t>Shape</a:t>
            </a:r>
          </a:p>
        </p:txBody>
      </p:sp>
      <p:sp>
        <p:nvSpPr>
          <p:cNvPr id="9" name="Text Placeholder 8">
            <a:extLst>
              <a:ext uri="{FF2B5EF4-FFF2-40B4-BE49-F238E27FC236}">
                <a16:creationId xmlns:a16="http://schemas.microsoft.com/office/drawing/2014/main" id="{81313F29-DFEA-CB92-5664-C7815FF6ED5D}"/>
              </a:ext>
            </a:extLst>
          </p:cNvPr>
          <p:cNvSpPr>
            <a:spLocks noGrp="1"/>
          </p:cNvSpPr>
          <p:nvPr>
            <p:ph type="body" sz="quarter" idx="16"/>
          </p:nvPr>
        </p:nvSpPr>
        <p:spPr>
          <a:xfrm>
            <a:off x="8234838" y="1615746"/>
            <a:ext cx="3132000" cy="318933"/>
          </a:xfrm>
        </p:spPr>
        <p:txBody>
          <a:bodyPr/>
          <a:lstStyle/>
          <a:p>
            <a:r>
              <a:rPr lang="en-GB" dirty="0"/>
              <a:t>Deliver</a:t>
            </a:r>
          </a:p>
        </p:txBody>
      </p:sp>
      <p:sp>
        <p:nvSpPr>
          <p:cNvPr id="2" name="Title 1">
            <a:extLst>
              <a:ext uri="{FF2B5EF4-FFF2-40B4-BE49-F238E27FC236}">
                <a16:creationId xmlns:a16="http://schemas.microsoft.com/office/drawing/2014/main" id="{5648C6D7-1B6A-EE65-0140-FA687FEB187F}"/>
              </a:ext>
            </a:extLst>
          </p:cNvPr>
          <p:cNvSpPr>
            <a:spLocks noGrp="1"/>
          </p:cNvSpPr>
          <p:nvPr>
            <p:ph type="title"/>
          </p:nvPr>
        </p:nvSpPr>
        <p:spPr/>
        <p:txBody>
          <a:bodyPr/>
          <a:lstStyle/>
          <a:p>
            <a:r>
              <a:rPr lang="en-GB" dirty="0">
                <a:solidFill>
                  <a:srgbClr val="00AEB8"/>
                </a:solidFill>
              </a:rPr>
              <a:t>HOW TO ENGAGE</a:t>
            </a:r>
          </a:p>
        </p:txBody>
      </p:sp>
      <p:sp>
        <p:nvSpPr>
          <p:cNvPr id="3" name="Content Placeholder 2">
            <a:extLst>
              <a:ext uri="{FF2B5EF4-FFF2-40B4-BE49-F238E27FC236}">
                <a16:creationId xmlns:a16="http://schemas.microsoft.com/office/drawing/2014/main" id="{F4A1FE36-FC2F-957C-A0B9-8DBA71C2B05F}"/>
              </a:ext>
            </a:extLst>
          </p:cNvPr>
          <p:cNvSpPr>
            <a:spLocks noGrp="1"/>
          </p:cNvSpPr>
          <p:nvPr>
            <p:ph sz="quarter" idx="10"/>
          </p:nvPr>
        </p:nvSpPr>
        <p:spPr>
          <a:xfrm>
            <a:off x="626257" y="2053087"/>
            <a:ext cx="3333273" cy="1998368"/>
          </a:xfrm>
        </p:spPr>
        <p:txBody>
          <a:bodyPr/>
          <a:lstStyle/>
          <a:p>
            <a:pPr marL="0" indent="0">
              <a:buNone/>
            </a:pPr>
            <a:r>
              <a:rPr lang="en-GB" dirty="0"/>
              <a:t>Submit your Big Pitch application through our website, including the details of your preferred package – Awareness, Thought leadership, Conversion, Events or your own campaign.</a:t>
            </a:r>
          </a:p>
          <a:p>
            <a:pPr marL="0" indent="0">
              <a:buNone/>
            </a:pPr>
            <a:br>
              <a:rPr lang="en-GB" dirty="0"/>
            </a:br>
            <a:endParaRPr lang="en-GB" dirty="0"/>
          </a:p>
        </p:txBody>
      </p:sp>
      <p:sp>
        <p:nvSpPr>
          <p:cNvPr id="4" name="Content Placeholder 3">
            <a:extLst>
              <a:ext uri="{FF2B5EF4-FFF2-40B4-BE49-F238E27FC236}">
                <a16:creationId xmlns:a16="http://schemas.microsoft.com/office/drawing/2014/main" id="{FB26227A-C247-3EE8-3932-E5AEC8CE2384}"/>
              </a:ext>
            </a:extLst>
          </p:cNvPr>
          <p:cNvSpPr>
            <a:spLocks noGrp="1"/>
          </p:cNvSpPr>
          <p:nvPr>
            <p:ph sz="quarter" idx="13"/>
          </p:nvPr>
        </p:nvSpPr>
        <p:spPr>
          <a:xfrm>
            <a:off x="4340634" y="2044820"/>
            <a:ext cx="3333273" cy="983731"/>
          </a:xfrm>
        </p:spPr>
        <p:txBody>
          <a:bodyPr/>
          <a:lstStyle/>
          <a:p>
            <a:pPr marL="0" indent="0">
              <a:buNone/>
            </a:pPr>
            <a:r>
              <a:rPr lang="en-GB" dirty="0"/>
              <a:t>Join a planning call to explore ideas, learn more about the packages or discuss your planned activity and finalise your proposal.</a:t>
            </a:r>
          </a:p>
        </p:txBody>
      </p:sp>
      <p:sp>
        <p:nvSpPr>
          <p:cNvPr id="5" name="Content Placeholder 4">
            <a:extLst>
              <a:ext uri="{FF2B5EF4-FFF2-40B4-BE49-F238E27FC236}">
                <a16:creationId xmlns:a16="http://schemas.microsoft.com/office/drawing/2014/main" id="{5C99EB52-B35F-C916-ABDB-0F2EEF1624A0}"/>
              </a:ext>
            </a:extLst>
          </p:cNvPr>
          <p:cNvSpPr>
            <a:spLocks noGrp="1"/>
          </p:cNvSpPr>
          <p:nvPr>
            <p:ph sz="quarter" idx="15"/>
          </p:nvPr>
        </p:nvSpPr>
        <p:spPr>
          <a:xfrm>
            <a:off x="8234838" y="2044820"/>
            <a:ext cx="3505605" cy="983731"/>
          </a:xfrm>
        </p:spPr>
        <p:txBody>
          <a:bodyPr/>
          <a:lstStyle/>
          <a:p>
            <a:pPr marL="0" indent="0">
              <a:buNone/>
            </a:pPr>
            <a:r>
              <a:rPr lang="en-GB" dirty="0"/>
              <a:t>Our partner agency will build your assets and support POE throughout activation of your campaign.</a:t>
            </a:r>
          </a:p>
        </p:txBody>
      </p:sp>
      <p:sp>
        <p:nvSpPr>
          <p:cNvPr id="6" name="Content Placeholder 2">
            <a:extLst>
              <a:ext uri="{FF2B5EF4-FFF2-40B4-BE49-F238E27FC236}">
                <a16:creationId xmlns:a16="http://schemas.microsoft.com/office/drawing/2014/main" id="{B747FE7B-C77A-205B-D4BB-4EBE9203B008}"/>
              </a:ext>
            </a:extLst>
          </p:cNvPr>
          <p:cNvSpPr txBox="1">
            <a:spLocks/>
          </p:cNvSpPr>
          <p:nvPr/>
        </p:nvSpPr>
        <p:spPr>
          <a:xfrm>
            <a:off x="647700" y="4283096"/>
            <a:ext cx="7945315" cy="150028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rPr>
              <a:t>Roles:</a:t>
            </a:r>
          </a:p>
          <a:p>
            <a:pPr>
              <a:spcBef>
                <a:spcPts val="300"/>
              </a:spcBef>
            </a:pPr>
            <a:r>
              <a:rPr lang="en-GB" b="1" dirty="0">
                <a:solidFill>
                  <a:schemeClr val="bg1"/>
                </a:solidFill>
              </a:rPr>
              <a:t>Westcoast Cloud: </a:t>
            </a:r>
            <a:r>
              <a:rPr lang="en-GB" dirty="0">
                <a:solidFill>
                  <a:schemeClr val="bg1"/>
                </a:solidFill>
              </a:rPr>
              <a:t>Approves plans and manages MDF reimbursement</a:t>
            </a:r>
          </a:p>
          <a:p>
            <a:r>
              <a:rPr lang="en-GB" b="1" dirty="0">
                <a:solidFill>
                  <a:schemeClr val="bg1"/>
                </a:solidFill>
              </a:rPr>
              <a:t>Partner agency: </a:t>
            </a:r>
            <a:r>
              <a:rPr lang="en-GB" dirty="0">
                <a:solidFill>
                  <a:schemeClr val="bg1"/>
                </a:solidFill>
              </a:rPr>
              <a:t>Provides strategic, creative and operational support throughout and activation of the campaign</a:t>
            </a:r>
          </a:p>
          <a:p>
            <a:r>
              <a:rPr lang="en-GB" b="1" dirty="0">
                <a:solidFill>
                  <a:schemeClr val="bg1"/>
                </a:solidFill>
              </a:rPr>
              <a:t>You:</a:t>
            </a:r>
            <a:r>
              <a:rPr lang="en-GB" dirty="0">
                <a:solidFill>
                  <a:schemeClr val="bg1"/>
                </a:solidFill>
              </a:rPr>
              <a:t> Give us the brief and business context</a:t>
            </a:r>
          </a:p>
        </p:txBody>
      </p:sp>
      <p:sp>
        <p:nvSpPr>
          <p:cNvPr id="13" name="Title 1">
            <a:extLst>
              <a:ext uri="{FF2B5EF4-FFF2-40B4-BE49-F238E27FC236}">
                <a16:creationId xmlns:a16="http://schemas.microsoft.com/office/drawing/2014/main" id="{FF89DB69-A07E-1630-DDFF-DEECA37A6142}"/>
              </a:ext>
            </a:extLst>
          </p:cNvPr>
          <p:cNvSpPr txBox="1">
            <a:spLocks/>
          </p:cNvSpPr>
          <p:nvPr/>
        </p:nvSpPr>
        <p:spPr>
          <a:xfrm>
            <a:off x="533233" y="6143087"/>
            <a:ext cx="6348787" cy="424732"/>
          </a:xfrm>
          <a:prstGeom prst="rect">
            <a:avLst/>
          </a:prstGeom>
        </p:spPr>
        <p:txBody>
          <a:bodyPr/>
          <a:lstStyle>
            <a:lvl1pPr algn="l" defTabSz="914400" rtl="0" eaLnBrk="1" latinLnBrk="0" hangingPunct="1">
              <a:lnSpc>
                <a:spcPct val="90000"/>
              </a:lnSpc>
              <a:spcBef>
                <a:spcPct val="0"/>
              </a:spcBef>
              <a:buNone/>
              <a:defRPr sz="2400" kern="1200" spc="0">
                <a:solidFill>
                  <a:srgbClr val="00AEB8"/>
                </a:solidFill>
                <a:latin typeface="Century Gothic" panose="020B0502020202020204" pitchFamily="34" charset="0"/>
                <a:ea typeface="+mj-ea"/>
                <a:cs typeface="+mj-cs"/>
              </a:defRPr>
            </a:lvl1pPr>
          </a:lstStyle>
          <a:p>
            <a:fld id="{E6C623D5-CF29-BC4D-B226-2A66C9B5C348}" type="slidenum">
              <a:rPr lang="en-US" sz="1050" b="1" smtClean="0">
                <a:solidFill>
                  <a:schemeClr val="bg1"/>
                </a:solidFill>
              </a:rPr>
              <a:t>30</a:t>
            </a:fld>
            <a:r>
              <a:rPr lang="en-US" sz="1050" b="1" dirty="0">
                <a:solidFill>
                  <a:schemeClr val="bg1"/>
                </a:solidFill>
              </a:rPr>
              <a:t> </a:t>
            </a:r>
            <a:r>
              <a:rPr lang="en-US" sz="1050" dirty="0">
                <a:solidFill>
                  <a:schemeClr val="bg1"/>
                </a:solidFill>
              </a:rPr>
              <a:t>| Partner Launch Deck</a:t>
            </a:r>
            <a:endParaRPr lang="en-GB" sz="1050" dirty="0">
              <a:solidFill>
                <a:schemeClr val="bg1"/>
              </a:solidFill>
            </a:endParaRPr>
          </a:p>
        </p:txBody>
      </p:sp>
    </p:spTree>
    <p:extLst>
      <p:ext uri="{BB962C8B-B14F-4D97-AF65-F5344CB8AC3E}">
        <p14:creationId xmlns:p14="http://schemas.microsoft.com/office/powerpoint/2010/main" val="3664930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455A-2225-A70F-791A-1B4D11ED51A3}"/>
              </a:ext>
            </a:extLst>
          </p:cNvPr>
          <p:cNvSpPr>
            <a:spLocks noGrp="1"/>
          </p:cNvSpPr>
          <p:nvPr>
            <p:ph type="title"/>
          </p:nvPr>
        </p:nvSpPr>
        <p:spPr/>
        <p:txBody>
          <a:bodyPr/>
          <a:lstStyle/>
          <a:p>
            <a:r>
              <a:rPr lang="en-GB" dirty="0">
                <a:solidFill>
                  <a:srgbClr val="00AEB8"/>
                </a:solidFill>
              </a:rPr>
              <a:t>GETTING STARTED</a:t>
            </a:r>
          </a:p>
        </p:txBody>
      </p:sp>
      <p:sp>
        <p:nvSpPr>
          <p:cNvPr id="3" name="Content Placeholder 2">
            <a:extLst>
              <a:ext uri="{FF2B5EF4-FFF2-40B4-BE49-F238E27FC236}">
                <a16:creationId xmlns:a16="http://schemas.microsoft.com/office/drawing/2014/main" id="{76D2A613-FCA7-22F5-3DC6-CC3F19506681}"/>
              </a:ext>
            </a:extLst>
          </p:cNvPr>
          <p:cNvSpPr>
            <a:spLocks noGrp="1"/>
          </p:cNvSpPr>
          <p:nvPr>
            <p:ph sz="quarter" idx="10"/>
          </p:nvPr>
        </p:nvSpPr>
        <p:spPr>
          <a:xfrm>
            <a:off x="4583723" y="1242065"/>
            <a:ext cx="6984390" cy="2417970"/>
          </a:xfrm>
        </p:spPr>
        <p:txBody>
          <a:bodyPr/>
          <a:lstStyle/>
          <a:p>
            <a:pPr marL="0" indent="0">
              <a:buNone/>
            </a:pPr>
            <a:r>
              <a:rPr lang="en-GB" dirty="0"/>
              <a:t>Getting started is simple:</a:t>
            </a:r>
          </a:p>
          <a:p>
            <a:pPr>
              <a:spcBef>
                <a:spcPts val="300"/>
              </a:spcBef>
            </a:pPr>
            <a:r>
              <a:rPr lang="en-GB" dirty="0"/>
              <a:t>Submit your Big Pitch application via the website</a:t>
            </a:r>
          </a:p>
          <a:p>
            <a:r>
              <a:rPr lang="en-GB" dirty="0"/>
              <a:t>Let us know your preferred package or if you have your own plan</a:t>
            </a:r>
          </a:p>
          <a:p>
            <a:r>
              <a:rPr lang="en-GB" dirty="0"/>
              <a:t>Book your planning session</a:t>
            </a:r>
          </a:p>
          <a:p>
            <a:r>
              <a:rPr lang="en-GB" dirty="0"/>
              <a:t>Start building your campaign</a:t>
            </a:r>
          </a:p>
          <a:p>
            <a:pPr marL="0" indent="0">
              <a:buNone/>
            </a:pPr>
            <a:r>
              <a:rPr lang="en-GB" dirty="0"/>
              <a:t>Together, we’ll help you get the most from your Microsoft co-funding.</a:t>
            </a:r>
          </a:p>
          <a:p>
            <a:endParaRPr lang="en-GB" dirty="0"/>
          </a:p>
        </p:txBody>
      </p:sp>
      <p:sp>
        <p:nvSpPr>
          <p:cNvPr id="4" name="Content Placeholder 2">
            <a:extLst>
              <a:ext uri="{FF2B5EF4-FFF2-40B4-BE49-F238E27FC236}">
                <a16:creationId xmlns:a16="http://schemas.microsoft.com/office/drawing/2014/main" id="{1B690C0A-F352-FBD0-E434-BD807C35ABA1}"/>
              </a:ext>
            </a:extLst>
          </p:cNvPr>
          <p:cNvSpPr txBox="1">
            <a:spLocks/>
          </p:cNvSpPr>
          <p:nvPr/>
        </p:nvSpPr>
        <p:spPr>
          <a:xfrm>
            <a:off x="4583721" y="3660035"/>
            <a:ext cx="6921005" cy="224984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Big Pitch application</a:t>
            </a:r>
            <a:br>
              <a:rPr lang="en-GB" b="1" dirty="0"/>
            </a:br>
            <a:r>
              <a:rPr lang="en-GB" dirty="0">
                <a:hlinkClick r:id="rId2"/>
              </a:rPr>
              <a:t>Big Pitch - Apply</a:t>
            </a:r>
            <a:endParaRPr lang="en-GB" b="1" dirty="0"/>
          </a:p>
          <a:p>
            <a:r>
              <a:rPr lang="en-GB" b="1" dirty="0"/>
              <a:t>Big Pitch Inbox</a:t>
            </a:r>
            <a:br>
              <a:rPr lang="en-GB" dirty="0"/>
            </a:br>
            <a:r>
              <a:rPr lang="en-GB" dirty="0"/>
              <a:t>[insert email]</a:t>
            </a:r>
          </a:p>
          <a:p>
            <a:r>
              <a:rPr lang="en-GB" b="1" dirty="0"/>
              <a:t>Partner agency – Marketbridge</a:t>
            </a:r>
            <a:br>
              <a:rPr lang="en-GB" dirty="0"/>
            </a:br>
            <a:r>
              <a:rPr lang="en-GB" dirty="0"/>
              <a:t>[insert contact names &amp; emails]</a:t>
            </a:r>
          </a:p>
          <a:p>
            <a:r>
              <a:rPr lang="en-GB" b="1" dirty="0"/>
              <a:t>Westcoast Cloud Marketing Team</a:t>
            </a:r>
            <a:br>
              <a:rPr lang="en-GB" dirty="0"/>
            </a:br>
            <a:r>
              <a:rPr lang="en-GB" dirty="0"/>
              <a:t>[insert contact(s)]</a:t>
            </a:r>
          </a:p>
        </p:txBody>
      </p:sp>
      <p:sp>
        <p:nvSpPr>
          <p:cNvPr id="5" name="TextBox 4">
            <a:extLst>
              <a:ext uri="{FF2B5EF4-FFF2-40B4-BE49-F238E27FC236}">
                <a16:creationId xmlns:a16="http://schemas.microsoft.com/office/drawing/2014/main" id="{7BB34F04-1F1D-8A2F-8B98-29C14B792278}"/>
              </a:ext>
            </a:extLst>
          </p:cNvPr>
          <p:cNvSpPr txBox="1"/>
          <p:nvPr/>
        </p:nvSpPr>
        <p:spPr>
          <a:xfrm>
            <a:off x="8829128" y="4380437"/>
            <a:ext cx="2738985" cy="1200329"/>
          </a:xfrm>
          <a:prstGeom prst="rect">
            <a:avLst/>
          </a:prstGeom>
          <a:solidFill>
            <a:srgbClr val="D9117E"/>
          </a:solidFill>
        </p:spPr>
        <p:txBody>
          <a:bodyPr wrap="square" rtlCol="0">
            <a:spAutoFit/>
          </a:bodyPr>
          <a:lstStyle/>
          <a:p>
            <a:r>
              <a:rPr lang="en-GB" dirty="0">
                <a:solidFill>
                  <a:schemeClr val="bg1"/>
                </a:solidFill>
                <a:latin typeface="Avenir Book" panose="02000503020000020003" pitchFamily="2" charset="0"/>
              </a:rPr>
              <a:t>Action WCC:</a:t>
            </a:r>
          </a:p>
          <a:p>
            <a:r>
              <a:rPr lang="en-GB" dirty="0">
                <a:solidFill>
                  <a:schemeClr val="bg1"/>
                </a:solidFill>
                <a:latin typeface="Avenir Book" panose="02000503020000020003" pitchFamily="2" charset="0"/>
              </a:rPr>
              <a:t>Advise on the email alias/account + contact details </a:t>
            </a:r>
          </a:p>
        </p:txBody>
      </p:sp>
    </p:spTree>
    <p:extLst>
      <p:ext uri="{BB962C8B-B14F-4D97-AF65-F5344CB8AC3E}">
        <p14:creationId xmlns:p14="http://schemas.microsoft.com/office/powerpoint/2010/main" val="329079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40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7F7FCF-35D5-C53D-024E-C522237B9654}"/>
              </a:ext>
            </a:extLst>
          </p:cNvPr>
          <p:cNvSpPr/>
          <p:nvPr/>
        </p:nvSpPr>
        <p:spPr>
          <a:xfrm>
            <a:off x="-1" y="1304925"/>
            <a:ext cx="6348787" cy="3488139"/>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4818507-7B9B-7640-0871-0097EB112654}"/>
              </a:ext>
            </a:extLst>
          </p:cNvPr>
          <p:cNvSpPr>
            <a:spLocks noGrp="1"/>
          </p:cNvSpPr>
          <p:nvPr>
            <p:ph type="title"/>
          </p:nvPr>
        </p:nvSpPr>
        <p:spPr/>
        <p:txBody>
          <a:bodyPr/>
          <a:lstStyle/>
          <a:p>
            <a:r>
              <a:rPr lang="en-GB" dirty="0"/>
              <a:t>WHAT IS THE BIG PITCH</a:t>
            </a:r>
          </a:p>
        </p:txBody>
      </p:sp>
      <p:sp>
        <p:nvSpPr>
          <p:cNvPr id="3" name="Content Placeholder 2">
            <a:extLst>
              <a:ext uri="{FF2B5EF4-FFF2-40B4-BE49-F238E27FC236}">
                <a16:creationId xmlns:a16="http://schemas.microsoft.com/office/drawing/2014/main" id="{CADC5368-301B-A669-02B7-0F750A4678C9}"/>
              </a:ext>
            </a:extLst>
          </p:cNvPr>
          <p:cNvSpPr>
            <a:spLocks noGrp="1"/>
          </p:cNvSpPr>
          <p:nvPr>
            <p:ph idx="1"/>
          </p:nvPr>
        </p:nvSpPr>
        <p:spPr>
          <a:xfrm>
            <a:off x="661614" y="1709717"/>
            <a:ext cx="5226720" cy="1880515"/>
          </a:xfrm>
        </p:spPr>
        <p:txBody>
          <a:bodyPr/>
          <a:lstStyle/>
          <a:p>
            <a:pPr marL="0" indent="0">
              <a:buNone/>
            </a:pPr>
            <a:r>
              <a:rPr lang="en-GB" dirty="0">
                <a:solidFill>
                  <a:schemeClr val="bg1"/>
                </a:solidFill>
              </a:rPr>
              <a:t>The Big Pitch is Westcoast Cloud’s 50/50 Marketing Development Fund (MDF) that helps partners run impactful Microsoft marketing campaigns.</a:t>
            </a:r>
          </a:p>
          <a:p>
            <a:pPr>
              <a:lnSpc>
                <a:spcPct val="100000"/>
              </a:lnSpc>
              <a:buClr>
                <a:schemeClr val="accent4"/>
              </a:buClr>
            </a:pPr>
            <a:r>
              <a:rPr lang="en-GB" dirty="0">
                <a:solidFill>
                  <a:schemeClr val="bg1"/>
                </a:solidFill>
              </a:rPr>
              <a:t>Get </a:t>
            </a:r>
            <a:r>
              <a:rPr lang="en-GB" b="1" dirty="0">
                <a:solidFill>
                  <a:schemeClr val="accent4"/>
                </a:solidFill>
              </a:rPr>
              <a:t>50% funding </a:t>
            </a:r>
            <a:r>
              <a:rPr lang="en-GB" dirty="0">
                <a:solidFill>
                  <a:schemeClr val="bg1"/>
                </a:solidFill>
              </a:rPr>
              <a:t>on approved activity</a:t>
            </a:r>
          </a:p>
          <a:p>
            <a:pPr>
              <a:lnSpc>
                <a:spcPct val="100000"/>
              </a:lnSpc>
              <a:buClr>
                <a:schemeClr val="accent4"/>
              </a:buClr>
            </a:pPr>
            <a:r>
              <a:rPr lang="en-GB" dirty="0">
                <a:solidFill>
                  <a:schemeClr val="bg1"/>
                </a:solidFill>
              </a:rPr>
              <a:t>Access </a:t>
            </a:r>
            <a:r>
              <a:rPr lang="en-GB" b="1" dirty="0">
                <a:solidFill>
                  <a:schemeClr val="accent4"/>
                </a:solidFill>
              </a:rPr>
              <a:t>expert strategic and creative support</a:t>
            </a:r>
          </a:p>
          <a:p>
            <a:pPr>
              <a:lnSpc>
                <a:spcPct val="100000"/>
              </a:lnSpc>
              <a:buClr>
                <a:schemeClr val="accent4"/>
              </a:buClr>
            </a:pPr>
            <a:r>
              <a:rPr lang="en-GB" dirty="0">
                <a:solidFill>
                  <a:schemeClr val="bg1"/>
                </a:solidFill>
              </a:rPr>
              <a:t>Build </a:t>
            </a:r>
            <a:r>
              <a:rPr lang="en-GB" b="1" dirty="0">
                <a:solidFill>
                  <a:schemeClr val="accent4"/>
                </a:solidFill>
              </a:rPr>
              <a:t>scalable marketing </a:t>
            </a:r>
            <a:r>
              <a:rPr lang="en-GB" dirty="0">
                <a:solidFill>
                  <a:schemeClr val="bg1"/>
                </a:solidFill>
              </a:rPr>
              <a:t>that drives real pipeline</a:t>
            </a:r>
          </a:p>
        </p:txBody>
      </p:sp>
      <p:sp>
        <p:nvSpPr>
          <p:cNvPr id="4" name="Content Placeholder 2">
            <a:extLst>
              <a:ext uri="{FF2B5EF4-FFF2-40B4-BE49-F238E27FC236}">
                <a16:creationId xmlns:a16="http://schemas.microsoft.com/office/drawing/2014/main" id="{7CA5FA3A-E06C-B983-5327-CAEE802E1C8E}"/>
              </a:ext>
            </a:extLst>
          </p:cNvPr>
          <p:cNvSpPr txBox="1">
            <a:spLocks/>
          </p:cNvSpPr>
          <p:nvPr/>
        </p:nvSpPr>
        <p:spPr>
          <a:xfrm>
            <a:off x="6624240" y="1304925"/>
            <a:ext cx="4832137" cy="424924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As a Westcoast Cloud partner, you know the Microsoft products and services your customers are interested in. But you might not always have the budget to promote them. </a:t>
            </a:r>
          </a:p>
          <a:p>
            <a:pPr marL="0" indent="0">
              <a:buFont typeface="Arial" panose="020B0604020202020204" pitchFamily="34" charset="0"/>
              <a:buNone/>
            </a:pPr>
            <a:r>
              <a:rPr lang="en-GB" dirty="0"/>
              <a:t>That’s where the Big Pitch comes in. All you need to do is pitch your Microsoft-focused marketing activity to us: tell us what you want to do, how much it will cost and the return on investment you’re aiming for.</a:t>
            </a:r>
          </a:p>
          <a:p>
            <a:pPr marL="0" indent="0">
              <a:buFont typeface="Arial" panose="020B0604020202020204" pitchFamily="34" charset="0"/>
              <a:buNone/>
            </a:pPr>
            <a:r>
              <a:rPr lang="en-GB" dirty="0"/>
              <a:t>Then, once the campaign has finished, simply show us what you’ve done, and we’ll return 50% of the investment. </a:t>
            </a:r>
          </a:p>
          <a:p>
            <a:pPr marL="0" indent="0">
              <a:buFont typeface="Arial" panose="020B0604020202020204" pitchFamily="34" charset="0"/>
              <a:buNone/>
            </a:pPr>
            <a:r>
              <a:rPr lang="en-GB" dirty="0"/>
              <a:t>One thing to stress – and we delve into this more throughout – is that you’ll need to provide us with the Proof of Execution (POE), which shows us (and Microsoft!) that you’ve spent the funding we’ve sent you.</a:t>
            </a:r>
          </a:p>
        </p:txBody>
      </p:sp>
    </p:spTree>
    <p:extLst>
      <p:ext uri="{BB962C8B-B14F-4D97-AF65-F5344CB8AC3E}">
        <p14:creationId xmlns:p14="http://schemas.microsoft.com/office/powerpoint/2010/main" val="30268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5AE5B-33BF-6591-8185-0F27CDD0D287}"/>
              </a:ext>
            </a:extLst>
          </p:cNvPr>
          <p:cNvSpPr>
            <a:spLocks noGrp="1"/>
          </p:cNvSpPr>
          <p:nvPr>
            <p:ph type="ctrTitle"/>
          </p:nvPr>
        </p:nvSpPr>
        <p:spPr>
          <a:xfrm>
            <a:off x="656492" y="1184795"/>
            <a:ext cx="4232031" cy="2086725"/>
          </a:xfrm>
        </p:spPr>
        <p:txBody>
          <a:bodyPr/>
          <a:lstStyle/>
          <a:p>
            <a:r>
              <a:rPr lang="en-GB" sz="4800" dirty="0"/>
              <a:t>TWO WAYS TO USE THE BIG PITCH</a:t>
            </a:r>
          </a:p>
        </p:txBody>
      </p:sp>
      <p:sp>
        <p:nvSpPr>
          <p:cNvPr id="2" name="TextBox 1">
            <a:extLst>
              <a:ext uri="{FF2B5EF4-FFF2-40B4-BE49-F238E27FC236}">
                <a16:creationId xmlns:a16="http://schemas.microsoft.com/office/drawing/2014/main" id="{1DC534C1-4967-91F8-D93C-2D5DF9654E42}"/>
              </a:ext>
            </a:extLst>
          </p:cNvPr>
          <p:cNvSpPr txBox="1"/>
          <p:nvPr/>
        </p:nvSpPr>
        <p:spPr>
          <a:xfrm>
            <a:off x="656491" y="3416060"/>
            <a:ext cx="4304976" cy="2348207"/>
          </a:xfrm>
          <a:prstGeom prst="rect">
            <a:avLst/>
          </a:prstGeom>
          <a:noFill/>
        </p:spPr>
        <p:txBody>
          <a:bodyPr wrap="square" rtlCol="0">
            <a:spAutoFit/>
          </a:bodyPr>
          <a:lstStyle/>
          <a:p>
            <a:pPr>
              <a:lnSpc>
                <a:spcPct val="90000"/>
              </a:lnSpc>
              <a:spcBef>
                <a:spcPts val="1000"/>
              </a:spcBef>
            </a:pPr>
            <a:r>
              <a:rPr lang="en-GB" sz="1600" dirty="0">
                <a:solidFill>
                  <a:schemeClr val="bg1"/>
                </a:solidFill>
                <a:latin typeface="Avenir Book" panose="02000503020000020003" pitchFamily="2" charset="0"/>
              </a:rPr>
              <a:t>Choose the approach that works best for your business.</a:t>
            </a:r>
          </a:p>
          <a:p>
            <a:pPr>
              <a:lnSpc>
                <a:spcPct val="90000"/>
              </a:lnSpc>
              <a:spcBef>
                <a:spcPts val="1000"/>
              </a:spcBef>
            </a:pPr>
            <a:r>
              <a:rPr lang="en-GB" sz="1600" dirty="0">
                <a:solidFill>
                  <a:schemeClr val="bg1"/>
                </a:solidFill>
                <a:latin typeface="Avenir Book" panose="02000503020000020003" pitchFamily="2" charset="0"/>
              </a:rPr>
              <a:t>The Big Pitch is designed to be flexible. You can choose to run campaigns independently or unlock additional value through Westcoast Cloud’s agency-backed model. </a:t>
            </a:r>
          </a:p>
          <a:p>
            <a:pPr>
              <a:lnSpc>
                <a:spcPct val="90000"/>
              </a:lnSpc>
              <a:spcBef>
                <a:spcPts val="1000"/>
              </a:spcBef>
            </a:pPr>
            <a:r>
              <a:rPr lang="en-GB" sz="1600" dirty="0">
                <a:solidFill>
                  <a:schemeClr val="bg1"/>
                </a:solidFill>
                <a:latin typeface="Avenir Book" panose="02000503020000020003" pitchFamily="2" charset="0"/>
              </a:rPr>
              <a:t>Both routes provide access to 50/50 co-funding, but the level of support, structure and assurance differs. </a:t>
            </a:r>
          </a:p>
        </p:txBody>
      </p:sp>
    </p:spTree>
    <p:extLst>
      <p:ext uri="{BB962C8B-B14F-4D97-AF65-F5344CB8AC3E}">
        <p14:creationId xmlns:p14="http://schemas.microsoft.com/office/powerpoint/2010/main" val="205435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F6EB-81C4-B0A7-7FCE-44FFC9F3BCF0}"/>
              </a:ext>
            </a:extLst>
          </p:cNvPr>
          <p:cNvSpPr>
            <a:spLocks noGrp="1"/>
          </p:cNvSpPr>
          <p:nvPr>
            <p:ph type="title"/>
          </p:nvPr>
        </p:nvSpPr>
        <p:spPr>
          <a:xfrm>
            <a:off x="661613" y="664389"/>
            <a:ext cx="7297399" cy="757130"/>
          </a:xfrm>
        </p:spPr>
        <p:txBody>
          <a:bodyPr/>
          <a:lstStyle/>
          <a:p>
            <a:r>
              <a:rPr lang="en-GB" dirty="0"/>
              <a:t>RUNNING YOUR CAMPAIGN INDEPENDENTLY </a:t>
            </a:r>
          </a:p>
        </p:txBody>
      </p:sp>
      <p:sp>
        <p:nvSpPr>
          <p:cNvPr id="3" name="Content Placeholder 2">
            <a:extLst>
              <a:ext uri="{FF2B5EF4-FFF2-40B4-BE49-F238E27FC236}">
                <a16:creationId xmlns:a16="http://schemas.microsoft.com/office/drawing/2014/main" id="{AB414E16-FFE1-1698-72C5-9F71C9F48EB5}"/>
              </a:ext>
            </a:extLst>
          </p:cNvPr>
          <p:cNvSpPr>
            <a:spLocks noGrp="1"/>
          </p:cNvSpPr>
          <p:nvPr>
            <p:ph idx="1"/>
          </p:nvPr>
        </p:nvSpPr>
        <p:spPr>
          <a:xfrm>
            <a:off x="661613" y="1385554"/>
            <a:ext cx="4534331" cy="4080989"/>
          </a:xfrm>
        </p:spPr>
        <p:txBody>
          <a:bodyPr numCol="1" spcCol="180000"/>
          <a:lstStyle/>
          <a:p>
            <a:pPr marL="0" indent="0">
              <a:buNone/>
            </a:pPr>
            <a:r>
              <a:rPr lang="en-GB" b="1" dirty="0">
                <a:solidFill>
                  <a:schemeClr val="accent2"/>
                </a:solidFill>
              </a:rPr>
              <a:t>For partners who want full control</a:t>
            </a:r>
          </a:p>
          <a:p>
            <a:pPr marL="0" indent="0">
              <a:buNone/>
            </a:pPr>
            <a:r>
              <a:rPr lang="en-GB" dirty="0"/>
              <a:t>You can choose to:</a:t>
            </a:r>
          </a:p>
          <a:p>
            <a:pPr>
              <a:spcBef>
                <a:spcPts val="300"/>
              </a:spcBef>
            </a:pPr>
            <a:r>
              <a:rPr lang="en-GB" dirty="0"/>
              <a:t>Develop your </a:t>
            </a:r>
            <a:r>
              <a:rPr lang="en-GB" b="1" dirty="0"/>
              <a:t>own campaign idea</a:t>
            </a:r>
            <a:endParaRPr lang="en-GB" dirty="0"/>
          </a:p>
          <a:p>
            <a:r>
              <a:rPr lang="en-GB" dirty="0"/>
              <a:t>Build and submit your </a:t>
            </a:r>
            <a:r>
              <a:rPr lang="en-GB" b="1" dirty="0"/>
              <a:t>MDF proposal</a:t>
            </a:r>
            <a:endParaRPr lang="en-GB" dirty="0"/>
          </a:p>
          <a:p>
            <a:r>
              <a:rPr lang="en-GB" dirty="0"/>
              <a:t>Execute the activity using your </a:t>
            </a:r>
            <a:r>
              <a:rPr lang="en-GB" b="1" dirty="0"/>
              <a:t>internal or external resources</a:t>
            </a:r>
            <a:endParaRPr lang="en-GB" dirty="0"/>
          </a:p>
          <a:p>
            <a:r>
              <a:rPr lang="en-GB" dirty="0"/>
              <a:t>Collect and submit </a:t>
            </a:r>
            <a:r>
              <a:rPr lang="en-GB" b="1" dirty="0"/>
              <a:t>Proof of Execution (POE)</a:t>
            </a:r>
            <a:endParaRPr lang="en-GB" dirty="0"/>
          </a:p>
          <a:p>
            <a:r>
              <a:rPr lang="en-GB" dirty="0"/>
              <a:t>Produce and submit </a:t>
            </a:r>
            <a:r>
              <a:rPr lang="en-GB" b="1" dirty="0"/>
              <a:t>final reporting</a:t>
            </a:r>
            <a:endParaRPr lang="en-GB" dirty="0"/>
          </a:p>
          <a:p>
            <a:pPr marL="0" indent="0">
              <a:buNone/>
            </a:pPr>
            <a:r>
              <a:rPr lang="en-GB" b="1" dirty="0">
                <a:solidFill>
                  <a:schemeClr val="accent2"/>
                </a:solidFill>
              </a:rPr>
              <a:t>What this gives you</a:t>
            </a:r>
            <a:endParaRPr lang="en-GB" dirty="0">
              <a:solidFill>
                <a:schemeClr val="accent2"/>
              </a:solidFill>
            </a:endParaRPr>
          </a:p>
          <a:p>
            <a:pPr>
              <a:spcBef>
                <a:spcPts val="300"/>
              </a:spcBef>
            </a:pPr>
            <a:r>
              <a:rPr lang="en-GB" dirty="0"/>
              <a:t>Full creative and operational control</a:t>
            </a:r>
          </a:p>
          <a:p>
            <a:r>
              <a:rPr lang="en-GB" dirty="0"/>
              <a:t>Flexibility to work in your own way</a:t>
            </a:r>
          </a:p>
          <a:p>
            <a:r>
              <a:rPr lang="en-GB" dirty="0"/>
              <a:t>Access to 50/50 MDF reimbursement (subject to approval and compliance)</a:t>
            </a:r>
          </a:p>
        </p:txBody>
      </p:sp>
      <p:sp>
        <p:nvSpPr>
          <p:cNvPr id="4" name="Rectangle 3">
            <a:extLst>
              <a:ext uri="{FF2B5EF4-FFF2-40B4-BE49-F238E27FC236}">
                <a16:creationId xmlns:a16="http://schemas.microsoft.com/office/drawing/2014/main" id="{9C9B7D2C-1627-63D5-4E66-C5908DC89A3F}"/>
              </a:ext>
            </a:extLst>
          </p:cNvPr>
          <p:cNvSpPr/>
          <p:nvPr/>
        </p:nvSpPr>
        <p:spPr>
          <a:xfrm>
            <a:off x="6260841" y="1385555"/>
            <a:ext cx="5931159" cy="2661790"/>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67FDB01A-8FF4-3EC5-14BA-1251583B01F6}"/>
              </a:ext>
            </a:extLst>
          </p:cNvPr>
          <p:cNvSpPr txBox="1">
            <a:spLocks/>
          </p:cNvSpPr>
          <p:nvPr/>
        </p:nvSpPr>
        <p:spPr>
          <a:xfrm>
            <a:off x="6447453" y="1554186"/>
            <a:ext cx="5206482" cy="2599686"/>
          </a:xfrm>
          <a:prstGeom prst="rect">
            <a:avLst/>
          </a:prstGeom>
        </p:spPr>
        <p:txBody>
          <a:bodyPr vert="horz" wrap="square" lIns="91440" tIns="45720" rIns="91440" bIns="45720" numCol="1" spcCol="18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bg1"/>
                </a:solidFill>
              </a:rPr>
              <a:t>Important to note</a:t>
            </a:r>
            <a:endParaRPr lang="en-GB" dirty="0">
              <a:solidFill>
                <a:schemeClr val="bg1"/>
              </a:solidFill>
            </a:endParaRPr>
          </a:p>
          <a:p>
            <a:r>
              <a:rPr lang="en-GB" dirty="0">
                <a:solidFill>
                  <a:schemeClr val="bg1"/>
                </a:solidFill>
              </a:rPr>
              <a:t>You are responsible for ensuring your submission, POE and reporting fully align with </a:t>
            </a:r>
            <a:r>
              <a:rPr lang="en-GB" b="1" dirty="0">
                <a:solidFill>
                  <a:schemeClr val="bg1"/>
                </a:solidFill>
              </a:rPr>
              <a:t>Microsoft’s strict MDF requirements</a:t>
            </a:r>
            <a:endParaRPr lang="en-GB" dirty="0">
              <a:solidFill>
                <a:schemeClr val="bg1"/>
              </a:solidFill>
            </a:endParaRPr>
          </a:p>
          <a:p>
            <a:r>
              <a:rPr lang="en-GB" dirty="0">
                <a:solidFill>
                  <a:schemeClr val="bg1"/>
                </a:solidFill>
              </a:rPr>
              <a:t>Approval, reimbursement and claim success depend on accuracy, compliance and completeness</a:t>
            </a:r>
          </a:p>
          <a:p>
            <a:r>
              <a:rPr lang="en-GB" dirty="0">
                <a:solidFill>
                  <a:schemeClr val="bg1"/>
                </a:solidFill>
              </a:rPr>
              <a:t>Westcoast Cloud provides guidance but </a:t>
            </a:r>
            <a:r>
              <a:rPr lang="en-GB" b="1" dirty="0">
                <a:solidFill>
                  <a:schemeClr val="bg1"/>
                </a:solidFill>
              </a:rPr>
              <a:t>does not manage or validate execution</a:t>
            </a:r>
            <a:r>
              <a:rPr lang="en-GB" dirty="0">
                <a:solidFill>
                  <a:schemeClr val="bg1"/>
                </a:solidFill>
              </a:rPr>
              <a:t> under this route</a:t>
            </a:r>
          </a:p>
          <a:p>
            <a:endParaRPr lang="en-GB" dirty="0">
              <a:solidFill>
                <a:schemeClr val="bg1"/>
              </a:solidFill>
            </a:endParaRPr>
          </a:p>
        </p:txBody>
      </p:sp>
    </p:spTree>
    <p:extLst>
      <p:ext uri="{BB962C8B-B14F-4D97-AF65-F5344CB8AC3E}">
        <p14:creationId xmlns:p14="http://schemas.microsoft.com/office/powerpoint/2010/main" val="333973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878D-EB95-A2D3-2C0E-6117F6A86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A7E4B-9E64-EF8E-8427-056D472189A3}"/>
              </a:ext>
            </a:extLst>
          </p:cNvPr>
          <p:cNvSpPr>
            <a:spLocks noGrp="1"/>
          </p:cNvSpPr>
          <p:nvPr>
            <p:ph type="title"/>
          </p:nvPr>
        </p:nvSpPr>
        <p:spPr>
          <a:xfrm>
            <a:off x="661613" y="664389"/>
            <a:ext cx="7987865" cy="424732"/>
          </a:xfrm>
        </p:spPr>
        <p:txBody>
          <a:bodyPr/>
          <a:lstStyle/>
          <a:p>
            <a:r>
              <a:rPr lang="en-GB" dirty="0"/>
              <a:t>THE AGENCY-BACKED BIG PITCH (RECOMMENDED)</a:t>
            </a:r>
          </a:p>
        </p:txBody>
      </p:sp>
      <p:sp>
        <p:nvSpPr>
          <p:cNvPr id="3" name="Content Placeholder 2">
            <a:extLst>
              <a:ext uri="{FF2B5EF4-FFF2-40B4-BE49-F238E27FC236}">
                <a16:creationId xmlns:a16="http://schemas.microsoft.com/office/drawing/2014/main" id="{6B5081A6-B79D-9273-6E16-A99D8EE998AE}"/>
              </a:ext>
            </a:extLst>
          </p:cNvPr>
          <p:cNvSpPr>
            <a:spLocks noGrp="1"/>
          </p:cNvSpPr>
          <p:nvPr>
            <p:ph idx="1"/>
          </p:nvPr>
        </p:nvSpPr>
        <p:spPr>
          <a:xfrm>
            <a:off x="661613" y="1385554"/>
            <a:ext cx="5434387" cy="3786036"/>
          </a:xfrm>
        </p:spPr>
        <p:txBody>
          <a:bodyPr numCol="1" spcCol="180000"/>
          <a:lstStyle/>
          <a:p>
            <a:pPr marL="0" indent="0">
              <a:buNone/>
            </a:pPr>
            <a:r>
              <a:rPr lang="en-GB" dirty="0"/>
              <a:t>Westcoast Cloud has introduced an </a:t>
            </a:r>
            <a:r>
              <a:rPr lang="en-GB" b="1" dirty="0"/>
              <a:t>optional, agency-backed approach</a:t>
            </a:r>
            <a:r>
              <a:rPr lang="en-GB" dirty="0"/>
              <a:t> designed to </a:t>
            </a:r>
            <a:r>
              <a:rPr lang="en-GB" b="1" dirty="0"/>
              <a:t>elevate campaign quality, reduce risk and simplify MDF delivery</a:t>
            </a:r>
            <a:r>
              <a:rPr lang="en-GB" dirty="0"/>
              <a:t>.</a:t>
            </a:r>
          </a:p>
          <a:p>
            <a:pPr marL="0" indent="0">
              <a:buNone/>
            </a:pPr>
            <a:r>
              <a:rPr lang="en-GB" b="1" dirty="0">
                <a:solidFill>
                  <a:schemeClr val="accent2"/>
                </a:solidFill>
              </a:rPr>
              <a:t>What’s different</a:t>
            </a:r>
            <a:endParaRPr lang="en-GB" dirty="0">
              <a:solidFill>
                <a:schemeClr val="accent2"/>
              </a:solidFill>
            </a:endParaRPr>
          </a:p>
          <a:p>
            <a:pPr>
              <a:spcBef>
                <a:spcPts val="300"/>
              </a:spcBef>
            </a:pPr>
            <a:r>
              <a:rPr lang="en-GB" dirty="0"/>
              <a:t>Strategic planning support aligned to </a:t>
            </a:r>
            <a:r>
              <a:rPr lang="en-GB" b="1" dirty="0"/>
              <a:t>Microsoft priorities</a:t>
            </a:r>
            <a:endParaRPr lang="en-GB" dirty="0"/>
          </a:p>
          <a:p>
            <a:r>
              <a:rPr lang="en-GB" dirty="0"/>
              <a:t>Professionally built </a:t>
            </a:r>
            <a:r>
              <a:rPr lang="en-GB" b="1" dirty="0"/>
              <a:t>proposal decks</a:t>
            </a:r>
            <a:r>
              <a:rPr lang="en-GB" dirty="0"/>
              <a:t> designed for approval success</a:t>
            </a:r>
          </a:p>
          <a:p>
            <a:r>
              <a:rPr lang="en-GB" dirty="0"/>
              <a:t>Campaign execution managed by a </a:t>
            </a:r>
            <a:r>
              <a:rPr lang="en-GB" b="1" dirty="0"/>
              <a:t>Microsoft-experienced agency</a:t>
            </a:r>
            <a:endParaRPr lang="en-GB" dirty="0"/>
          </a:p>
          <a:p>
            <a:r>
              <a:rPr lang="en-GB" b="1" dirty="0"/>
              <a:t>Midway reporting</a:t>
            </a:r>
            <a:r>
              <a:rPr lang="en-GB" dirty="0"/>
              <a:t> and full </a:t>
            </a:r>
            <a:r>
              <a:rPr lang="en-GB" b="1" dirty="0"/>
              <a:t>POE packs</a:t>
            </a:r>
            <a:r>
              <a:rPr lang="en-GB" dirty="0"/>
              <a:t> handled for you</a:t>
            </a:r>
          </a:p>
          <a:p>
            <a:r>
              <a:rPr lang="en-GB" dirty="0"/>
              <a:t>Structured timelines, governance and service levels</a:t>
            </a:r>
          </a:p>
          <a:p>
            <a:pPr marL="0" indent="0">
              <a:buNone/>
            </a:pPr>
            <a:endParaRPr lang="en-GB" dirty="0"/>
          </a:p>
        </p:txBody>
      </p:sp>
      <p:sp>
        <p:nvSpPr>
          <p:cNvPr id="4" name="Rectangle 3">
            <a:extLst>
              <a:ext uri="{FF2B5EF4-FFF2-40B4-BE49-F238E27FC236}">
                <a16:creationId xmlns:a16="http://schemas.microsoft.com/office/drawing/2014/main" id="{879D2885-46CB-7CD0-06F0-A850393C6E98}"/>
              </a:ext>
            </a:extLst>
          </p:cNvPr>
          <p:cNvSpPr/>
          <p:nvPr/>
        </p:nvSpPr>
        <p:spPr>
          <a:xfrm>
            <a:off x="6260841" y="1385553"/>
            <a:ext cx="5931159" cy="3471259"/>
          </a:xfrm>
          <a:prstGeom prst="rect">
            <a:avLst/>
          </a:prstGeom>
          <a:solidFill>
            <a:srgbClr val="0049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0D0CB4AC-67CC-A54A-059E-89F0B1D45ADD}"/>
              </a:ext>
            </a:extLst>
          </p:cNvPr>
          <p:cNvSpPr txBox="1">
            <a:spLocks/>
          </p:cNvSpPr>
          <p:nvPr/>
        </p:nvSpPr>
        <p:spPr>
          <a:xfrm>
            <a:off x="6447453" y="1554186"/>
            <a:ext cx="5206482" cy="3077766"/>
          </a:xfrm>
          <a:prstGeom prst="rect">
            <a:avLst/>
          </a:prstGeom>
        </p:spPr>
        <p:txBody>
          <a:bodyPr vert="horz" wrap="square" lIns="91440" tIns="45720" rIns="91440" bIns="45720" numCol="1" spcCol="180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solidFill>
              </a:rPr>
              <a:t>Why this helps</a:t>
            </a:r>
            <a:endParaRPr lang="en-GB" dirty="0">
              <a:solidFill>
                <a:schemeClr val="bg1"/>
              </a:solidFill>
            </a:endParaRPr>
          </a:p>
          <a:p>
            <a:r>
              <a:rPr lang="en-GB" dirty="0">
                <a:solidFill>
                  <a:schemeClr val="bg1"/>
                </a:solidFill>
              </a:rPr>
              <a:t>Reduces internal workload and admin burden</a:t>
            </a:r>
          </a:p>
          <a:p>
            <a:r>
              <a:rPr lang="en-GB" dirty="0">
                <a:solidFill>
                  <a:schemeClr val="bg1"/>
                </a:solidFill>
              </a:rPr>
              <a:t>Minimises risk of rejected or delayed claims</a:t>
            </a:r>
          </a:p>
          <a:p>
            <a:r>
              <a:rPr lang="en-GB" dirty="0">
                <a:solidFill>
                  <a:schemeClr val="bg1"/>
                </a:solidFill>
              </a:rPr>
              <a:t>Improves campaign effectiveness and ROI</a:t>
            </a:r>
          </a:p>
          <a:p>
            <a:r>
              <a:rPr lang="en-GB" dirty="0">
                <a:solidFill>
                  <a:schemeClr val="bg1"/>
                </a:solidFill>
              </a:rPr>
              <a:t>Ensures POE and reporting meet </a:t>
            </a:r>
            <a:r>
              <a:rPr lang="en-GB" b="1" dirty="0">
                <a:solidFill>
                  <a:schemeClr val="bg1"/>
                </a:solidFill>
              </a:rPr>
              <a:t>Microsoft’s exact standards</a:t>
            </a:r>
            <a:endParaRPr lang="en-GB" dirty="0">
              <a:solidFill>
                <a:schemeClr val="bg1"/>
              </a:solidFill>
            </a:endParaRPr>
          </a:p>
          <a:p>
            <a:r>
              <a:rPr lang="en-GB" dirty="0">
                <a:solidFill>
                  <a:schemeClr val="bg1"/>
                </a:solidFill>
              </a:rPr>
              <a:t>Gives you confidence that funding will be successfully reclaimed</a:t>
            </a:r>
          </a:p>
          <a:p>
            <a:pPr marL="0" indent="0">
              <a:buNone/>
            </a:pPr>
            <a:r>
              <a:rPr lang="en-GB" dirty="0">
                <a:solidFill>
                  <a:schemeClr val="bg1"/>
                </a:solidFill>
              </a:rPr>
              <a:t>This is not just funding support; it’s </a:t>
            </a:r>
            <a:r>
              <a:rPr lang="en-GB" b="1" dirty="0">
                <a:solidFill>
                  <a:schemeClr val="bg1"/>
                </a:solidFill>
              </a:rPr>
              <a:t>end-to-end campaign delivery with MDF assurance built in</a:t>
            </a:r>
            <a:r>
              <a:rPr lang="en-GB" dirty="0">
                <a:solidFill>
                  <a:schemeClr val="bg1"/>
                </a:solidFill>
              </a:rPr>
              <a:t>.</a:t>
            </a:r>
          </a:p>
        </p:txBody>
      </p:sp>
    </p:spTree>
    <p:extLst>
      <p:ext uri="{BB962C8B-B14F-4D97-AF65-F5344CB8AC3E}">
        <p14:creationId xmlns:p14="http://schemas.microsoft.com/office/powerpoint/2010/main" val="22036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830B-9437-80C9-0510-7398618519C7}"/>
              </a:ext>
            </a:extLst>
          </p:cNvPr>
          <p:cNvSpPr>
            <a:spLocks noGrp="1"/>
          </p:cNvSpPr>
          <p:nvPr>
            <p:ph type="title"/>
          </p:nvPr>
        </p:nvSpPr>
        <p:spPr/>
        <p:txBody>
          <a:bodyPr/>
          <a:lstStyle/>
          <a:p>
            <a:r>
              <a:rPr lang="en-GB" dirty="0">
                <a:solidFill>
                  <a:schemeClr val="bg1"/>
                </a:solidFill>
              </a:rPr>
              <a:t>CLEAR EXPECTATIONS</a:t>
            </a:r>
          </a:p>
        </p:txBody>
      </p:sp>
      <p:sp>
        <p:nvSpPr>
          <p:cNvPr id="3" name="Content Placeholder 2">
            <a:extLst>
              <a:ext uri="{FF2B5EF4-FFF2-40B4-BE49-F238E27FC236}">
                <a16:creationId xmlns:a16="http://schemas.microsoft.com/office/drawing/2014/main" id="{C9ED3AF3-0EA2-15D2-C45C-CEE3DF8F90BB}"/>
              </a:ext>
            </a:extLst>
          </p:cNvPr>
          <p:cNvSpPr>
            <a:spLocks noGrp="1"/>
          </p:cNvSpPr>
          <p:nvPr>
            <p:ph sz="quarter" idx="10"/>
          </p:nvPr>
        </p:nvSpPr>
        <p:spPr>
          <a:xfrm>
            <a:off x="647702" y="1624013"/>
            <a:ext cx="6742450" cy="2903231"/>
          </a:xfrm>
        </p:spPr>
        <p:txBody>
          <a:bodyPr/>
          <a:lstStyle/>
          <a:p>
            <a:pPr marL="0" indent="0">
              <a:buNone/>
            </a:pPr>
            <a:r>
              <a:rPr lang="en-GB" b="1">
                <a:solidFill>
                  <a:schemeClr val="bg1"/>
                </a:solidFill>
              </a:rPr>
              <a:t>Transparency is key</a:t>
            </a:r>
          </a:p>
          <a:p>
            <a:pPr marL="0" indent="0">
              <a:buNone/>
            </a:pPr>
            <a:r>
              <a:rPr lang="en-GB">
                <a:solidFill>
                  <a:schemeClr val="bg1"/>
                </a:solidFill>
              </a:rPr>
              <a:t>To avoid any confusion:</a:t>
            </a:r>
          </a:p>
          <a:p>
            <a:pPr>
              <a:spcBef>
                <a:spcPts val="300"/>
              </a:spcBef>
            </a:pPr>
            <a:r>
              <a:rPr lang="en-GB" b="1">
                <a:solidFill>
                  <a:schemeClr val="bg1"/>
                </a:solidFill>
              </a:rPr>
              <a:t>Packages and agency support apply only when using the agency-backed model</a:t>
            </a:r>
            <a:endParaRPr lang="en-GB">
              <a:solidFill>
                <a:schemeClr val="bg1"/>
              </a:solidFill>
            </a:endParaRPr>
          </a:p>
          <a:p>
            <a:r>
              <a:rPr lang="en-GB">
                <a:solidFill>
                  <a:schemeClr val="bg1"/>
                </a:solidFill>
              </a:rPr>
              <a:t>Partners running campaigns independently </a:t>
            </a:r>
            <a:r>
              <a:rPr lang="en-GB" b="1">
                <a:solidFill>
                  <a:schemeClr val="bg1"/>
                </a:solidFill>
              </a:rPr>
              <a:t>do not receive the same service levels, execution or POE support</a:t>
            </a:r>
            <a:endParaRPr lang="en-GB">
              <a:solidFill>
                <a:schemeClr val="bg1"/>
              </a:solidFill>
            </a:endParaRPr>
          </a:p>
          <a:p>
            <a:r>
              <a:rPr lang="en-GB">
                <a:solidFill>
                  <a:schemeClr val="bg1"/>
                </a:solidFill>
              </a:rPr>
              <a:t>Please always be clear about which route you are choosing </a:t>
            </a:r>
          </a:p>
          <a:p>
            <a:pPr marL="0" indent="0">
              <a:buNone/>
            </a:pPr>
            <a:r>
              <a:rPr lang="en-GB">
                <a:solidFill>
                  <a:schemeClr val="bg1"/>
                </a:solidFill>
              </a:rPr>
              <a:t>Our goal is simple:</a:t>
            </a:r>
          </a:p>
          <a:p>
            <a:pPr marL="0" indent="0">
              <a:spcBef>
                <a:spcPts val="300"/>
              </a:spcBef>
              <a:buNone/>
            </a:pPr>
            <a:r>
              <a:rPr lang="en-GB" b="1">
                <a:solidFill>
                  <a:schemeClr val="bg1"/>
                </a:solidFill>
              </a:rPr>
              <a:t>Whether you want full control or full support, the Big Pitch is built to work around you with clarity, confidence and compliance at its core.</a:t>
            </a:r>
            <a:endParaRPr lang="en-GB" dirty="0">
              <a:solidFill>
                <a:schemeClr val="bg1"/>
              </a:solidFill>
            </a:endParaRPr>
          </a:p>
        </p:txBody>
      </p:sp>
    </p:spTree>
    <p:extLst>
      <p:ext uri="{BB962C8B-B14F-4D97-AF65-F5344CB8AC3E}">
        <p14:creationId xmlns:p14="http://schemas.microsoft.com/office/powerpoint/2010/main" val="135134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8767-C631-A0C8-7A88-75CFB0D3EF39}"/>
              </a:ext>
            </a:extLst>
          </p:cNvPr>
          <p:cNvSpPr>
            <a:spLocks noGrp="1"/>
          </p:cNvSpPr>
          <p:nvPr>
            <p:ph type="ctrTitle"/>
          </p:nvPr>
        </p:nvSpPr>
        <p:spPr/>
        <p:txBody>
          <a:bodyPr/>
          <a:lstStyle/>
          <a:p>
            <a:r>
              <a:rPr lang="en-GB" sz="4800" dirty="0"/>
              <a:t>HOW YOU </a:t>
            </a:r>
            <a:br>
              <a:rPr lang="en-GB" sz="4800" dirty="0"/>
            </a:br>
            <a:r>
              <a:rPr lang="en-GB" sz="4800" dirty="0"/>
              <a:t>WILL BENEFIT</a:t>
            </a:r>
          </a:p>
        </p:txBody>
      </p:sp>
    </p:spTree>
    <p:extLst>
      <p:ext uri="{BB962C8B-B14F-4D97-AF65-F5344CB8AC3E}">
        <p14:creationId xmlns:p14="http://schemas.microsoft.com/office/powerpoint/2010/main" val="581788710"/>
      </p:ext>
    </p:extLst>
  </p:cSld>
  <p:clrMapOvr>
    <a:masterClrMapping/>
  </p:clrMapOvr>
</p:sld>
</file>

<file path=ppt/theme/theme1.xml><?xml version="1.0" encoding="utf-8"?>
<a:theme xmlns:a="http://schemas.openxmlformats.org/drawingml/2006/main" name="Office Theme">
  <a:themeElements>
    <a:clrScheme name="00adbaf7652c">
      <a:dk1>
        <a:srgbClr val="000000"/>
      </a:dk1>
      <a:lt1>
        <a:srgbClr val="FFFFFF"/>
      </a:lt1>
      <a:dk2>
        <a:srgbClr val="0E2841"/>
      </a:dk2>
      <a:lt2>
        <a:srgbClr val="E8E8E8"/>
      </a:lt2>
      <a:accent1>
        <a:srgbClr val="156082"/>
      </a:accent1>
      <a:accent2>
        <a:srgbClr val="00ADBA"/>
      </a:accent2>
      <a:accent3>
        <a:srgbClr val="201A3C"/>
      </a:accent3>
      <a:accent4>
        <a:srgbClr val="F7652C"/>
      </a:accent4>
      <a:accent5>
        <a:srgbClr val="C51A1B"/>
      </a:accent5>
      <a:accent6>
        <a:srgbClr val="434449"/>
      </a:accent6>
      <a:hlink>
        <a:srgbClr val="467886"/>
      </a:hlink>
      <a:folHlink>
        <a:srgbClr val="00ADB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35797_WCC_BigPitch_PlanningTemplate_v1" id="{383E874A-03A1-7C4D-9B54-BE584E1BF64E}" vid="{4C03AE4D-B667-7943-A5FA-83BF9C438A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16BBD02DB5A9478721243EA213EE3A" ma:contentTypeVersion="12" ma:contentTypeDescription="Create a new document." ma:contentTypeScope="" ma:versionID="176d0bd71135204d8d9889a44aae6532">
  <xsd:schema xmlns:xsd="http://www.w3.org/2001/XMLSchema" xmlns:xs="http://www.w3.org/2001/XMLSchema" xmlns:p="http://schemas.microsoft.com/office/2006/metadata/properties" xmlns:ns2="02ac6c06-6072-4651-8518-ae499ce3796d" xmlns:ns3="c3bcbc48-add7-4034-88f8-db39202458e6" targetNamespace="http://schemas.microsoft.com/office/2006/metadata/properties" ma:root="true" ma:fieldsID="2c529451b29d317a3dfbc74e38a6caaf" ns2:_="" ns3:_="">
    <xsd:import namespace="02ac6c06-6072-4651-8518-ae499ce3796d"/>
    <xsd:import namespace="c3bcbc48-add7-4034-88f8-db39202458e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c6c06-6072-4651-8518-ae499ce3796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3bdafe7-26e0-4c01-b895-c8dcc69298c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bcbc48-add7-4034-88f8-db39202458e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ca7ed4b-6377-43da-bb0a-1d6724d69fba}" ma:internalName="TaxCatchAll" ma:showField="CatchAllData" ma:web="c3bcbc48-add7-4034-88f8-db3920245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3bcbc48-add7-4034-88f8-db39202458e6" xsi:nil="true"/>
    <lcf76f155ced4ddcb4097134ff3c332f xmlns="02ac6c06-6072-4651-8518-ae499ce379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4DE27E-2D1E-4F53-975F-5AD759BE4A99}">
  <ds:schemaRefs>
    <ds:schemaRef ds:uri="http://schemas.microsoft.com/sharepoint/v3/contenttype/forms"/>
  </ds:schemaRefs>
</ds:datastoreItem>
</file>

<file path=customXml/itemProps2.xml><?xml version="1.0" encoding="utf-8"?>
<ds:datastoreItem xmlns:ds="http://schemas.openxmlformats.org/officeDocument/2006/customXml" ds:itemID="{35C9AA5C-7448-4A89-995A-282DFBE21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c6c06-6072-4651-8518-ae499ce3796d"/>
    <ds:schemaRef ds:uri="c3bcbc48-add7-4034-88f8-db3920245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47289C-F1DA-4DE5-AD31-AF853D349F03}">
  <ds:schemaRefs>
    <ds:schemaRef ds:uri="affd45d9-e6a9-436c-95f3-388b4279e6d6"/>
    <ds:schemaRef ds:uri="b7e4eb07-08d5-44e7-b66f-8238ec1468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6e92826-15ba-4985-ac4b-caab40d545b4"/>
    <ds:schemaRef ds:uri="e863b764-1a5e-4955-895e-5b87faac4e11"/>
    <ds:schemaRef ds:uri="c3bcbc48-add7-4034-88f8-db39202458e6"/>
    <ds:schemaRef ds:uri="02ac6c06-6072-4651-8518-ae499ce3796d"/>
  </ds:schemaRefs>
</ds:datastoreItem>
</file>

<file path=docProps/app.xml><?xml version="1.0" encoding="utf-8"?>
<Properties xmlns="http://schemas.openxmlformats.org/officeDocument/2006/extended-properties" xmlns:vt="http://schemas.openxmlformats.org/officeDocument/2006/docPropsVTypes">
  <Template>Office Theme</Template>
  <TotalTime>2911</TotalTime>
  <Words>2917</Words>
  <Application>Microsoft Macintosh PowerPoint</Application>
  <PresentationFormat>Widescreen</PresentationFormat>
  <Paragraphs>291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Avenir Book</vt:lpstr>
      <vt:lpstr>Calibri</vt:lpstr>
      <vt:lpstr>Century Gothic</vt:lpstr>
      <vt:lpstr>Office Theme</vt:lpstr>
      <vt:lpstr>THE BIG PITCH</vt:lpstr>
      <vt:lpstr>OVERVIEW</vt:lpstr>
      <vt:lpstr>WHAT IS  THE BIG PITCH</vt:lpstr>
      <vt:lpstr>WHAT IS THE BIG PITCH</vt:lpstr>
      <vt:lpstr>TWO WAYS TO USE THE BIG PITCH</vt:lpstr>
      <vt:lpstr>RUNNING YOUR CAMPAIGN INDEPENDENTLY </vt:lpstr>
      <vt:lpstr>THE AGENCY-BACKED BIG PITCH (RECOMMENDED)</vt:lpstr>
      <vt:lpstr>CLEAR EXPECTATIONS</vt:lpstr>
      <vt:lpstr>HOW YOU  WILL BENEFIT</vt:lpstr>
      <vt:lpstr>BENEFITS</vt:lpstr>
      <vt:lpstr>HOW THE  BIG PITCH WORKS</vt:lpstr>
      <vt:lpstr>HOW THE BIG PITCH WORKS</vt:lpstr>
      <vt:lpstr>HOW THE BIG PITCH WORKS</vt:lpstr>
      <vt:lpstr>PACKAGES</vt:lpstr>
      <vt:lpstr>PACKAGE OPTIONS</vt:lpstr>
      <vt:lpstr>PACKAGE OPTIONS</vt:lpstr>
      <vt:lpstr>PACKAGE OPTIONS</vt:lpstr>
      <vt:lpstr>PACKAGE OPTIONS</vt:lpstr>
      <vt:lpstr>PACKAGE OPTIONS</vt:lpstr>
      <vt:lpstr>ADDITIONAL CONTENT </vt:lpstr>
      <vt:lpstr>ADDITIONAL CONTENT </vt:lpstr>
      <vt:lpstr>SUCCESS WITH THE BIG PITCH</vt:lpstr>
      <vt:lpstr>OUR PARTNER SUCCESS STORIES</vt:lpstr>
      <vt:lpstr>TOP TIPS</vt:lpstr>
      <vt:lpstr>TOP TIPS FOR SUCCESS WITH THE BIG PITCH</vt:lpstr>
      <vt:lpstr>TERMS AND CONDITIONS </vt:lpstr>
      <vt:lpstr>SERVICE LEVELS</vt:lpstr>
      <vt:lpstr>OUR SERVICE LEVELS*</vt:lpstr>
      <vt:lpstr>GETTING STARTED</vt:lpstr>
      <vt:lpstr>HOW TO ENGAGE</vt:lpstr>
      <vt:lpstr>GETTING STARTED</vt:lpstr>
      <vt:lpstr>PowerPoint Presentation</vt:lpstr>
    </vt:vector>
  </TitlesOfParts>
  <Manager/>
  <Company>Westcoast Cloud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WestcoastCloud_BigPitch_PartnerLaunch</dc:title>
  <dc:subject>The Big Pitch</dc:subject>
  <dc:creator/>
  <cp:keywords/>
  <dc:description/>
  <cp:lastModifiedBy>Dan Sillifant</cp:lastModifiedBy>
  <cp:revision>60</cp:revision>
  <dcterms:created xsi:type="dcterms:W3CDTF">2025-12-09T14:23:04Z</dcterms:created>
  <dcterms:modified xsi:type="dcterms:W3CDTF">2025-12-17T17:23:11Z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0x0101008816BBD02DB5A9478721243EA213EE3A</vt:lpwstr>
  </property>
  <property fmtid="{D5CDD505-2E9C-101B-9397-08002B2CF9AE}" pid="3" name="MediaServiceImageTags">
    <vt:lpwstr/>
  </property>
</Properties>
</file>