
<file path=[Content_Types].xml><?xml version="1.0" encoding="utf-8"?>
<Types xmlns="http://schemas.openxmlformats.org/package/2006/content-types">
  <Default Extension="emf" ContentType="image/x-emf"/>
  <Default Extension="eps" ContentType="image/eps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6E_2A08BEB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64" r:id="rId5"/>
    <p:sldId id="257" r:id="rId6"/>
    <p:sldId id="366" r:id="rId7"/>
    <p:sldId id="370" r:id="rId8"/>
    <p:sldId id="371" r:id="rId9"/>
    <p:sldId id="373" r:id="rId10"/>
    <p:sldId id="369" r:id="rId11"/>
    <p:sldId id="3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E Template" id="{82C3CE1B-3097-4F95-80D4-AD8D8DE201F4}">
          <p14:sldIdLst>
            <p14:sldId id="364"/>
            <p14:sldId id="257"/>
            <p14:sldId id="366"/>
            <p14:sldId id="370"/>
            <p14:sldId id="371"/>
            <p14:sldId id="373"/>
            <p14:sldId id="369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pos="71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B4D263-7EC4-38EF-C653-A2C292388D55}" name="Laurann Lindsay" initials="LL" userId="S::laurann.lindsay@thisisrevere.com::7a1d56cd-6e88-4315-b723-f38ab04e2275" providerId="AD"/>
  <p188:author id="{F0CE5FEA-E690-5EE7-69C4-F18CCDDCA149}" name="Daniel Rose" initials="DR" userId="S::Daniel.Rose@westcoastcloud.co.uk::52d37dd8-7927-4ebf-87ca-8dc584f1be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A3D"/>
    <a:srgbClr val="00495D"/>
    <a:srgbClr val="F7652C"/>
    <a:srgbClr val="00AEB8"/>
    <a:srgbClr val="43444A"/>
    <a:srgbClr val="DD6D2C"/>
    <a:srgbClr val="251C41"/>
    <a:srgbClr val="C51A1B"/>
    <a:srgbClr val="574397"/>
    <a:srgbClr val="483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6"/>
    <p:restoredTop sz="94643"/>
  </p:normalViewPr>
  <p:slideViewPr>
    <p:cSldViewPr snapToGrid="0">
      <p:cViewPr varScale="1">
        <p:scale>
          <a:sx n="100" d="100"/>
          <a:sy n="100" d="100"/>
        </p:scale>
        <p:origin x="160" y="712"/>
      </p:cViewPr>
      <p:guideLst>
        <p:guide pos="71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omments/modernComment_16E_2A08BE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9412B9-BDF2-4BCC-B4C2-104D9E6A9BA1}" authorId="{33B4D263-7EC4-38EF-C653-A2C292388D55}" created="2025-12-17T12:57:55.76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05216184" sldId="366"/>
      <ac:spMk id="3" creationId="{2EFB185B-55F3-D297-CEEA-F9E7C13E43D3}"/>
      <ac:txMk cp="457" len="6">
        <ac:context len="465" hash="2322206382"/>
      </ac:txMk>
    </ac:txMkLst>
    <p188:pos x="1780136" y="3048689"/>
    <p188:txBody>
      <a:bodyPr/>
      <a:lstStyle/>
      <a:p>
        <a:r>
          <a:rPr lang="en-GB"/>
          <a:t>Waiting for client to provide link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4C45D-D8F5-3A3D-DBAC-990FCACC4E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E948C-3AA1-6398-90E7-3B2B964578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629B3-F48F-B847-8778-05BC64BCAB49}" type="datetimeFigureOut">
              <a:rPr lang="en-GB" smtClean="0"/>
              <a:t>17/12/2025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B181E-5E99-56F5-F921-70F987F47B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40486-7D58-A47C-8CEA-2EFD742D3A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E7383-DFB7-3942-B3F0-C2014526AD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80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ACF85-1577-EA48-9DF7-C3F636C6E2C7}" type="datetimeFigureOut">
              <a:rPr lang="en-GB" smtClean="0"/>
              <a:t>17/12/2025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64644-570A-2248-8F56-5700B7DEF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74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4644-570A-2248-8F56-5700B7DEFE0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62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.png"/><Relationship Id="rId21" Type="http://schemas.openxmlformats.org/officeDocument/2006/relationships/image" Target="../media/image32.png"/><Relationship Id="rId42" Type="http://schemas.openxmlformats.org/officeDocument/2006/relationships/image" Target="../media/image53.svg"/><Relationship Id="rId47" Type="http://schemas.openxmlformats.org/officeDocument/2006/relationships/image" Target="../media/image58.png"/><Relationship Id="rId63" Type="http://schemas.openxmlformats.org/officeDocument/2006/relationships/image" Target="../media/image74.png"/><Relationship Id="rId68" Type="http://schemas.openxmlformats.org/officeDocument/2006/relationships/image" Target="../media/image79.svg"/><Relationship Id="rId84" Type="http://schemas.openxmlformats.org/officeDocument/2006/relationships/image" Target="../media/image95.svg"/><Relationship Id="rId89" Type="http://schemas.openxmlformats.org/officeDocument/2006/relationships/image" Target="../media/image100.png"/><Relationship Id="rId112" Type="http://schemas.openxmlformats.org/officeDocument/2006/relationships/image" Target="../media/image123.svg"/><Relationship Id="rId16" Type="http://schemas.openxmlformats.org/officeDocument/2006/relationships/image" Target="../media/image27.svg"/><Relationship Id="rId107" Type="http://schemas.openxmlformats.org/officeDocument/2006/relationships/image" Target="../media/image118.png"/><Relationship Id="rId11" Type="http://schemas.openxmlformats.org/officeDocument/2006/relationships/image" Target="../media/image22.png"/><Relationship Id="rId32" Type="http://schemas.openxmlformats.org/officeDocument/2006/relationships/image" Target="../media/image43.svg"/><Relationship Id="rId37" Type="http://schemas.openxmlformats.org/officeDocument/2006/relationships/image" Target="../media/image48.png"/><Relationship Id="rId53" Type="http://schemas.openxmlformats.org/officeDocument/2006/relationships/image" Target="../media/image64.png"/><Relationship Id="rId58" Type="http://schemas.openxmlformats.org/officeDocument/2006/relationships/image" Target="../media/image69.svg"/><Relationship Id="rId74" Type="http://schemas.openxmlformats.org/officeDocument/2006/relationships/image" Target="../media/image85.svg"/><Relationship Id="rId79" Type="http://schemas.openxmlformats.org/officeDocument/2006/relationships/image" Target="../media/image90.png"/><Relationship Id="rId102" Type="http://schemas.openxmlformats.org/officeDocument/2006/relationships/image" Target="../media/image113.svg"/><Relationship Id="rId123" Type="http://schemas.openxmlformats.org/officeDocument/2006/relationships/image" Target="../media/image134.png"/><Relationship Id="rId128" Type="http://schemas.openxmlformats.org/officeDocument/2006/relationships/image" Target="../media/image139.png"/><Relationship Id="rId5" Type="http://schemas.openxmlformats.org/officeDocument/2006/relationships/image" Target="../media/image16.png"/><Relationship Id="rId90" Type="http://schemas.openxmlformats.org/officeDocument/2006/relationships/image" Target="../media/image101.svg"/><Relationship Id="rId95" Type="http://schemas.openxmlformats.org/officeDocument/2006/relationships/image" Target="../media/image106.png"/><Relationship Id="rId22" Type="http://schemas.openxmlformats.org/officeDocument/2006/relationships/image" Target="../media/image33.svg"/><Relationship Id="rId27" Type="http://schemas.openxmlformats.org/officeDocument/2006/relationships/image" Target="../media/image38.png"/><Relationship Id="rId43" Type="http://schemas.openxmlformats.org/officeDocument/2006/relationships/image" Target="../media/image54.png"/><Relationship Id="rId48" Type="http://schemas.openxmlformats.org/officeDocument/2006/relationships/image" Target="../media/image59.svg"/><Relationship Id="rId64" Type="http://schemas.openxmlformats.org/officeDocument/2006/relationships/image" Target="../media/image75.svg"/><Relationship Id="rId69" Type="http://schemas.openxmlformats.org/officeDocument/2006/relationships/image" Target="../media/image80.png"/><Relationship Id="rId113" Type="http://schemas.openxmlformats.org/officeDocument/2006/relationships/image" Target="../media/image124.png"/><Relationship Id="rId118" Type="http://schemas.openxmlformats.org/officeDocument/2006/relationships/image" Target="../media/image129.svg"/><Relationship Id="rId80" Type="http://schemas.openxmlformats.org/officeDocument/2006/relationships/image" Target="../media/image91.svg"/><Relationship Id="rId85" Type="http://schemas.openxmlformats.org/officeDocument/2006/relationships/image" Target="../media/image96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33" Type="http://schemas.openxmlformats.org/officeDocument/2006/relationships/image" Target="../media/image44.png"/><Relationship Id="rId38" Type="http://schemas.openxmlformats.org/officeDocument/2006/relationships/image" Target="../media/image49.svg"/><Relationship Id="rId59" Type="http://schemas.openxmlformats.org/officeDocument/2006/relationships/image" Target="../media/image70.png"/><Relationship Id="rId103" Type="http://schemas.openxmlformats.org/officeDocument/2006/relationships/image" Target="../media/image114.png"/><Relationship Id="rId108" Type="http://schemas.openxmlformats.org/officeDocument/2006/relationships/image" Target="../media/image119.svg"/><Relationship Id="rId124" Type="http://schemas.openxmlformats.org/officeDocument/2006/relationships/image" Target="../media/image135.svg"/><Relationship Id="rId129" Type="http://schemas.openxmlformats.org/officeDocument/2006/relationships/image" Target="../media/image140.png"/><Relationship Id="rId54" Type="http://schemas.openxmlformats.org/officeDocument/2006/relationships/image" Target="../media/image65.svg"/><Relationship Id="rId70" Type="http://schemas.openxmlformats.org/officeDocument/2006/relationships/image" Target="../media/image81.svg"/><Relationship Id="rId75" Type="http://schemas.openxmlformats.org/officeDocument/2006/relationships/image" Target="../media/image86.png"/><Relationship Id="rId91" Type="http://schemas.openxmlformats.org/officeDocument/2006/relationships/image" Target="../media/image102.png"/><Relationship Id="rId96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23" Type="http://schemas.openxmlformats.org/officeDocument/2006/relationships/image" Target="../media/image34.png"/><Relationship Id="rId28" Type="http://schemas.openxmlformats.org/officeDocument/2006/relationships/image" Target="../media/image39.svg"/><Relationship Id="rId49" Type="http://schemas.openxmlformats.org/officeDocument/2006/relationships/image" Target="../media/image60.png"/><Relationship Id="rId114" Type="http://schemas.openxmlformats.org/officeDocument/2006/relationships/image" Target="../media/image125.svg"/><Relationship Id="rId119" Type="http://schemas.openxmlformats.org/officeDocument/2006/relationships/image" Target="../media/image130.png"/><Relationship Id="rId44" Type="http://schemas.openxmlformats.org/officeDocument/2006/relationships/image" Target="../media/image55.svg"/><Relationship Id="rId60" Type="http://schemas.openxmlformats.org/officeDocument/2006/relationships/image" Target="../media/image71.svg"/><Relationship Id="rId65" Type="http://schemas.openxmlformats.org/officeDocument/2006/relationships/image" Target="../media/image76.png"/><Relationship Id="rId81" Type="http://schemas.openxmlformats.org/officeDocument/2006/relationships/image" Target="../media/image92.png"/><Relationship Id="rId86" Type="http://schemas.openxmlformats.org/officeDocument/2006/relationships/image" Target="../media/image97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9" Type="http://schemas.openxmlformats.org/officeDocument/2006/relationships/image" Target="../media/image50.png"/><Relationship Id="rId109" Type="http://schemas.openxmlformats.org/officeDocument/2006/relationships/image" Target="../media/image120.png"/><Relationship Id="rId34" Type="http://schemas.openxmlformats.org/officeDocument/2006/relationships/image" Target="../media/image45.svg"/><Relationship Id="rId50" Type="http://schemas.openxmlformats.org/officeDocument/2006/relationships/image" Target="../media/image61.svg"/><Relationship Id="rId55" Type="http://schemas.openxmlformats.org/officeDocument/2006/relationships/image" Target="../media/image66.png"/><Relationship Id="rId76" Type="http://schemas.openxmlformats.org/officeDocument/2006/relationships/image" Target="../media/image87.svg"/><Relationship Id="rId97" Type="http://schemas.openxmlformats.org/officeDocument/2006/relationships/image" Target="../media/image108.png"/><Relationship Id="rId104" Type="http://schemas.openxmlformats.org/officeDocument/2006/relationships/image" Target="../media/image115.svg"/><Relationship Id="rId120" Type="http://schemas.openxmlformats.org/officeDocument/2006/relationships/image" Target="../media/image131.svg"/><Relationship Id="rId125" Type="http://schemas.openxmlformats.org/officeDocument/2006/relationships/image" Target="../media/image136.png"/><Relationship Id="rId7" Type="http://schemas.openxmlformats.org/officeDocument/2006/relationships/image" Target="../media/image18.png"/><Relationship Id="rId71" Type="http://schemas.openxmlformats.org/officeDocument/2006/relationships/image" Target="../media/image82.png"/><Relationship Id="rId92" Type="http://schemas.openxmlformats.org/officeDocument/2006/relationships/image" Target="../media/image103.svg"/><Relationship Id="rId2" Type="http://schemas.openxmlformats.org/officeDocument/2006/relationships/image" Target="../media/image1.png"/><Relationship Id="rId29" Type="http://schemas.openxmlformats.org/officeDocument/2006/relationships/image" Target="../media/image40.png"/><Relationship Id="rId24" Type="http://schemas.openxmlformats.org/officeDocument/2006/relationships/image" Target="../media/image35.svg"/><Relationship Id="rId40" Type="http://schemas.openxmlformats.org/officeDocument/2006/relationships/image" Target="../media/image51.svg"/><Relationship Id="rId45" Type="http://schemas.openxmlformats.org/officeDocument/2006/relationships/image" Target="../media/image56.png"/><Relationship Id="rId66" Type="http://schemas.openxmlformats.org/officeDocument/2006/relationships/image" Target="../media/image77.svg"/><Relationship Id="rId87" Type="http://schemas.openxmlformats.org/officeDocument/2006/relationships/image" Target="../media/image98.png"/><Relationship Id="rId110" Type="http://schemas.openxmlformats.org/officeDocument/2006/relationships/image" Target="../media/image121.svg"/><Relationship Id="rId115" Type="http://schemas.openxmlformats.org/officeDocument/2006/relationships/image" Target="../media/image126.png"/><Relationship Id="rId61" Type="http://schemas.openxmlformats.org/officeDocument/2006/relationships/image" Target="../media/image72.png"/><Relationship Id="rId82" Type="http://schemas.openxmlformats.org/officeDocument/2006/relationships/image" Target="../media/image93.svg"/><Relationship Id="rId19" Type="http://schemas.openxmlformats.org/officeDocument/2006/relationships/image" Target="../media/image30.png"/><Relationship Id="rId14" Type="http://schemas.openxmlformats.org/officeDocument/2006/relationships/image" Target="../media/image25.svg"/><Relationship Id="rId30" Type="http://schemas.openxmlformats.org/officeDocument/2006/relationships/image" Target="../media/image41.svg"/><Relationship Id="rId35" Type="http://schemas.openxmlformats.org/officeDocument/2006/relationships/image" Target="../media/image46.png"/><Relationship Id="rId56" Type="http://schemas.openxmlformats.org/officeDocument/2006/relationships/image" Target="../media/image67.svg"/><Relationship Id="rId77" Type="http://schemas.openxmlformats.org/officeDocument/2006/relationships/image" Target="../media/image88.png"/><Relationship Id="rId100" Type="http://schemas.openxmlformats.org/officeDocument/2006/relationships/image" Target="../media/image111.svg"/><Relationship Id="rId105" Type="http://schemas.openxmlformats.org/officeDocument/2006/relationships/image" Target="../media/image116.png"/><Relationship Id="rId126" Type="http://schemas.openxmlformats.org/officeDocument/2006/relationships/image" Target="../media/image137.png"/><Relationship Id="rId8" Type="http://schemas.openxmlformats.org/officeDocument/2006/relationships/image" Target="../media/image19.svg"/><Relationship Id="rId51" Type="http://schemas.openxmlformats.org/officeDocument/2006/relationships/image" Target="../media/image62.png"/><Relationship Id="rId72" Type="http://schemas.openxmlformats.org/officeDocument/2006/relationships/image" Target="../media/image83.svg"/><Relationship Id="rId93" Type="http://schemas.openxmlformats.org/officeDocument/2006/relationships/image" Target="../media/image104.png"/><Relationship Id="rId98" Type="http://schemas.openxmlformats.org/officeDocument/2006/relationships/image" Target="../media/image109.svg"/><Relationship Id="rId121" Type="http://schemas.openxmlformats.org/officeDocument/2006/relationships/image" Target="../media/image132.png"/><Relationship Id="rId3" Type="http://schemas.openxmlformats.org/officeDocument/2006/relationships/image" Target="../media/image14.png"/><Relationship Id="rId25" Type="http://schemas.openxmlformats.org/officeDocument/2006/relationships/image" Target="../media/image36.png"/><Relationship Id="rId46" Type="http://schemas.openxmlformats.org/officeDocument/2006/relationships/image" Target="../media/image57.svg"/><Relationship Id="rId67" Type="http://schemas.openxmlformats.org/officeDocument/2006/relationships/image" Target="../media/image78.png"/><Relationship Id="rId116" Type="http://schemas.openxmlformats.org/officeDocument/2006/relationships/image" Target="../media/image127.svg"/><Relationship Id="rId20" Type="http://schemas.openxmlformats.org/officeDocument/2006/relationships/image" Target="../media/image31.svg"/><Relationship Id="rId41" Type="http://schemas.openxmlformats.org/officeDocument/2006/relationships/image" Target="../media/image52.png"/><Relationship Id="rId62" Type="http://schemas.openxmlformats.org/officeDocument/2006/relationships/image" Target="../media/image73.svg"/><Relationship Id="rId83" Type="http://schemas.openxmlformats.org/officeDocument/2006/relationships/image" Target="../media/image94.png"/><Relationship Id="rId88" Type="http://schemas.openxmlformats.org/officeDocument/2006/relationships/image" Target="../media/image99.svg"/><Relationship Id="rId111" Type="http://schemas.openxmlformats.org/officeDocument/2006/relationships/image" Target="../media/image122.png"/><Relationship Id="rId15" Type="http://schemas.openxmlformats.org/officeDocument/2006/relationships/image" Target="../media/image26.png"/><Relationship Id="rId36" Type="http://schemas.openxmlformats.org/officeDocument/2006/relationships/image" Target="../media/image47.svg"/><Relationship Id="rId57" Type="http://schemas.openxmlformats.org/officeDocument/2006/relationships/image" Target="../media/image68.png"/><Relationship Id="rId106" Type="http://schemas.openxmlformats.org/officeDocument/2006/relationships/image" Target="../media/image117.svg"/><Relationship Id="rId127" Type="http://schemas.openxmlformats.org/officeDocument/2006/relationships/image" Target="../media/image138.png"/><Relationship Id="rId10" Type="http://schemas.openxmlformats.org/officeDocument/2006/relationships/image" Target="../media/image21.svg"/><Relationship Id="rId31" Type="http://schemas.openxmlformats.org/officeDocument/2006/relationships/image" Target="../media/image42.png"/><Relationship Id="rId52" Type="http://schemas.openxmlformats.org/officeDocument/2006/relationships/image" Target="../media/image63.svg"/><Relationship Id="rId73" Type="http://schemas.openxmlformats.org/officeDocument/2006/relationships/image" Target="../media/image84.png"/><Relationship Id="rId78" Type="http://schemas.openxmlformats.org/officeDocument/2006/relationships/image" Target="../media/image89.svg"/><Relationship Id="rId94" Type="http://schemas.openxmlformats.org/officeDocument/2006/relationships/image" Target="../media/image105.svg"/><Relationship Id="rId99" Type="http://schemas.openxmlformats.org/officeDocument/2006/relationships/image" Target="../media/image110.png"/><Relationship Id="rId101" Type="http://schemas.openxmlformats.org/officeDocument/2006/relationships/image" Target="../media/image112.png"/><Relationship Id="rId122" Type="http://schemas.openxmlformats.org/officeDocument/2006/relationships/image" Target="../media/image133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26" Type="http://schemas.openxmlformats.org/officeDocument/2006/relationships/image" Target="../media/image37.svg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png"/><Relationship Id="rId18" Type="http://schemas.openxmlformats.org/officeDocument/2006/relationships/image" Target="../media/image156.svg"/><Relationship Id="rId26" Type="http://schemas.openxmlformats.org/officeDocument/2006/relationships/image" Target="../media/image164.svg"/><Relationship Id="rId39" Type="http://schemas.openxmlformats.org/officeDocument/2006/relationships/image" Target="../media/image177.png"/><Relationship Id="rId21" Type="http://schemas.openxmlformats.org/officeDocument/2006/relationships/image" Target="../media/image159.png"/><Relationship Id="rId34" Type="http://schemas.openxmlformats.org/officeDocument/2006/relationships/image" Target="../media/image172.svg"/><Relationship Id="rId42" Type="http://schemas.openxmlformats.org/officeDocument/2006/relationships/image" Target="../media/image180.png"/><Relationship Id="rId7" Type="http://schemas.openxmlformats.org/officeDocument/2006/relationships/image" Target="../media/image145.png"/><Relationship Id="rId2" Type="http://schemas.openxmlformats.org/officeDocument/2006/relationships/image" Target="../media/image1.png"/><Relationship Id="rId16" Type="http://schemas.openxmlformats.org/officeDocument/2006/relationships/image" Target="../media/image154.svg"/><Relationship Id="rId29" Type="http://schemas.openxmlformats.org/officeDocument/2006/relationships/image" Target="../media/image16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svg"/><Relationship Id="rId11" Type="http://schemas.openxmlformats.org/officeDocument/2006/relationships/image" Target="../media/image149.png"/><Relationship Id="rId24" Type="http://schemas.openxmlformats.org/officeDocument/2006/relationships/image" Target="../media/image162.svg"/><Relationship Id="rId32" Type="http://schemas.openxmlformats.org/officeDocument/2006/relationships/image" Target="../media/image170.svg"/><Relationship Id="rId37" Type="http://schemas.openxmlformats.org/officeDocument/2006/relationships/image" Target="../media/image175.png"/><Relationship Id="rId40" Type="http://schemas.openxmlformats.org/officeDocument/2006/relationships/image" Target="../media/image178.png"/><Relationship Id="rId45" Type="http://schemas.openxmlformats.org/officeDocument/2006/relationships/image" Target="../media/image183.sv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svg"/><Relationship Id="rId36" Type="http://schemas.openxmlformats.org/officeDocument/2006/relationships/image" Target="../media/image174.svg"/><Relationship Id="rId10" Type="http://schemas.openxmlformats.org/officeDocument/2006/relationships/image" Target="../media/image148.svg"/><Relationship Id="rId19" Type="http://schemas.openxmlformats.org/officeDocument/2006/relationships/image" Target="../media/image157.png"/><Relationship Id="rId31" Type="http://schemas.openxmlformats.org/officeDocument/2006/relationships/image" Target="../media/image169.png"/><Relationship Id="rId44" Type="http://schemas.openxmlformats.org/officeDocument/2006/relationships/image" Target="../media/image182.png"/><Relationship Id="rId4" Type="http://schemas.openxmlformats.org/officeDocument/2006/relationships/image" Target="../media/image142.svg"/><Relationship Id="rId9" Type="http://schemas.openxmlformats.org/officeDocument/2006/relationships/image" Target="../media/image147.png"/><Relationship Id="rId14" Type="http://schemas.openxmlformats.org/officeDocument/2006/relationships/image" Target="../media/image152.svg"/><Relationship Id="rId22" Type="http://schemas.openxmlformats.org/officeDocument/2006/relationships/image" Target="../media/image160.svg"/><Relationship Id="rId27" Type="http://schemas.openxmlformats.org/officeDocument/2006/relationships/image" Target="../media/image165.png"/><Relationship Id="rId30" Type="http://schemas.openxmlformats.org/officeDocument/2006/relationships/image" Target="../media/image168.svg"/><Relationship Id="rId35" Type="http://schemas.openxmlformats.org/officeDocument/2006/relationships/image" Target="../media/image173.png"/><Relationship Id="rId43" Type="http://schemas.openxmlformats.org/officeDocument/2006/relationships/image" Target="../media/image181.svg"/><Relationship Id="rId8" Type="http://schemas.openxmlformats.org/officeDocument/2006/relationships/image" Target="../media/image146.svg"/><Relationship Id="rId3" Type="http://schemas.openxmlformats.org/officeDocument/2006/relationships/image" Target="../media/image141.png"/><Relationship Id="rId12" Type="http://schemas.openxmlformats.org/officeDocument/2006/relationships/image" Target="../media/image150.sv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33" Type="http://schemas.openxmlformats.org/officeDocument/2006/relationships/image" Target="../media/image171.png"/><Relationship Id="rId38" Type="http://schemas.openxmlformats.org/officeDocument/2006/relationships/image" Target="../media/image176.svg"/><Relationship Id="rId46" Type="http://schemas.openxmlformats.org/officeDocument/2006/relationships/image" Target="../media/image184.png"/><Relationship Id="rId20" Type="http://schemas.openxmlformats.org/officeDocument/2006/relationships/image" Target="../media/image158.svg"/><Relationship Id="rId41" Type="http://schemas.openxmlformats.org/officeDocument/2006/relationships/image" Target="../media/image179.svg"/></Relationships>
</file>

<file path=ppt/slideLayouts/_rels/slideLayout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8.png"/><Relationship Id="rId117" Type="http://schemas.openxmlformats.org/officeDocument/2006/relationships/image" Target="../media/image299.svg"/><Relationship Id="rId21" Type="http://schemas.openxmlformats.org/officeDocument/2006/relationships/image" Target="../media/image203.svg"/><Relationship Id="rId42" Type="http://schemas.openxmlformats.org/officeDocument/2006/relationships/image" Target="../media/image224.png"/><Relationship Id="rId47" Type="http://schemas.openxmlformats.org/officeDocument/2006/relationships/image" Target="../media/image229.svg"/><Relationship Id="rId63" Type="http://schemas.openxmlformats.org/officeDocument/2006/relationships/image" Target="../media/image245.svg"/><Relationship Id="rId68" Type="http://schemas.openxmlformats.org/officeDocument/2006/relationships/image" Target="../media/image250.png"/><Relationship Id="rId84" Type="http://schemas.openxmlformats.org/officeDocument/2006/relationships/image" Target="../media/image266.png"/><Relationship Id="rId89" Type="http://schemas.openxmlformats.org/officeDocument/2006/relationships/image" Target="../media/image271.svg"/><Relationship Id="rId112" Type="http://schemas.openxmlformats.org/officeDocument/2006/relationships/image" Target="../media/image294.png"/><Relationship Id="rId16" Type="http://schemas.openxmlformats.org/officeDocument/2006/relationships/image" Target="../media/image198.png"/><Relationship Id="rId107" Type="http://schemas.openxmlformats.org/officeDocument/2006/relationships/image" Target="../media/image289.svg"/><Relationship Id="rId11" Type="http://schemas.openxmlformats.org/officeDocument/2006/relationships/image" Target="../media/image194.svg"/><Relationship Id="rId32" Type="http://schemas.openxmlformats.org/officeDocument/2006/relationships/image" Target="../media/image214.png"/><Relationship Id="rId37" Type="http://schemas.openxmlformats.org/officeDocument/2006/relationships/image" Target="../media/image219.svg"/><Relationship Id="rId53" Type="http://schemas.openxmlformats.org/officeDocument/2006/relationships/image" Target="../media/image235.svg"/><Relationship Id="rId58" Type="http://schemas.openxmlformats.org/officeDocument/2006/relationships/image" Target="../media/image240.png"/><Relationship Id="rId74" Type="http://schemas.openxmlformats.org/officeDocument/2006/relationships/image" Target="../media/image256.png"/><Relationship Id="rId79" Type="http://schemas.openxmlformats.org/officeDocument/2006/relationships/image" Target="../media/image261.svg"/><Relationship Id="rId102" Type="http://schemas.openxmlformats.org/officeDocument/2006/relationships/image" Target="../media/image284.png"/><Relationship Id="rId123" Type="http://schemas.openxmlformats.org/officeDocument/2006/relationships/image" Target="../media/image305.svg"/><Relationship Id="rId5" Type="http://schemas.openxmlformats.org/officeDocument/2006/relationships/image" Target="../media/image188.svg"/><Relationship Id="rId90" Type="http://schemas.openxmlformats.org/officeDocument/2006/relationships/image" Target="../media/image272.png"/><Relationship Id="rId95" Type="http://schemas.openxmlformats.org/officeDocument/2006/relationships/image" Target="../media/image277.svg"/><Relationship Id="rId22" Type="http://schemas.openxmlformats.org/officeDocument/2006/relationships/image" Target="../media/image204.png"/><Relationship Id="rId27" Type="http://schemas.openxmlformats.org/officeDocument/2006/relationships/image" Target="../media/image209.svg"/><Relationship Id="rId43" Type="http://schemas.openxmlformats.org/officeDocument/2006/relationships/image" Target="../media/image225.svg"/><Relationship Id="rId48" Type="http://schemas.openxmlformats.org/officeDocument/2006/relationships/image" Target="../media/image230.png"/><Relationship Id="rId64" Type="http://schemas.openxmlformats.org/officeDocument/2006/relationships/image" Target="../media/image246.png"/><Relationship Id="rId69" Type="http://schemas.openxmlformats.org/officeDocument/2006/relationships/image" Target="../media/image251.svg"/><Relationship Id="rId113" Type="http://schemas.openxmlformats.org/officeDocument/2006/relationships/image" Target="../media/image295.svg"/><Relationship Id="rId118" Type="http://schemas.openxmlformats.org/officeDocument/2006/relationships/image" Target="../media/image300.png"/><Relationship Id="rId80" Type="http://schemas.openxmlformats.org/officeDocument/2006/relationships/image" Target="../media/image262.png"/><Relationship Id="rId85" Type="http://schemas.openxmlformats.org/officeDocument/2006/relationships/image" Target="../media/image267.svg"/><Relationship Id="rId12" Type="http://schemas.openxmlformats.org/officeDocument/2006/relationships/image" Target="../media/image24.png"/><Relationship Id="rId17" Type="http://schemas.openxmlformats.org/officeDocument/2006/relationships/image" Target="../media/image199.svg"/><Relationship Id="rId33" Type="http://schemas.openxmlformats.org/officeDocument/2006/relationships/image" Target="../media/image215.svg"/><Relationship Id="rId38" Type="http://schemas.openxmlformats.org/officeDocument/2006/relationships/image" Target="../media/image220.png"/><Relationship Id="rId59" Type="http://schemas.openxmlformats.org/officeDocument/2006/relationships/image" Target="../media/image241.svg"/><Relationship Id="rId103" Type="http://schemas.openxmlformats.org/officeDocument/2006/relationships/image" Target="../media/image285.svg"/><Relationship Id="rId108" Type="http://schemas.openxmlformats.org/officeDocument/2006/relationships/image" Target="../media/image290.png"/><Relationship Id="rId124" Type="http://schemas.openxmlformats.org/officeDocument/2006/relationships/image" Target="../media/image306.png"/><Relationship Id="rId54" Type="http://schemas.openxmlformats.org/officeDocument/2006/relationships/image" Target="../media/image236.png"/><Relationship Id="rId70" Type="http://schemas.openxmlformats.org/officeDocument/2006/relationships/image" Target="../media/image252.png"/><Relationship Id="rId75" Type="http://schemas.openxmlformats.org/officeDocument/2006/relationships/image" Target="../media/image257.svg"/><Relationship Id="rId91" Type="http://schemas.openxmlformats.org/officeDocument/2006/relationships/image" Target="../media/image273.svg"/><Relationship Id="rId96" Type="http://schemas.openxmlformats.org/officeDocument/2006/relationships/image" Target="../media/image27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9.png"/><Relationship Id="rId23" Type="http://schemas.openxmlformats.org/officeDocument/2006/relationships/image" Target="../media/image205.svg"/><Relationship Id="rId28" Type="http://schemas.openxmlformats.org/officeDocument/2006/relationships/image" Target="../media/image210.png"/><Relationship Id="rId49" Type="http://schemas.openxmlformats.org/officeDocument/2006/relationships/image" Target="../media/image231.svg"/><Relationship Id="rId114" Type="http://schemas.openxmlformats.org/officeDocument/2006/relationships/image" Target="../media/image296.png"/><Relationship Id="rId119" Type="http://schemas.openxmlformats.org/officeDocument/2006/relationships/image" Target="../media/image301.svg"/><Relationship Id="rId44" Type="http://schemas.openxmlformats.org/officeDocument/2006/relationships/image" Target="../media/image226.png"/><Relationship Id="rId60" Type="http://schemas.openxmlformats.org/officeDocument/2006/relationships/image" Target="../media/image242.png"/><Relationship Id="rId65" Type="http://schemas.openxmlformats.org/officeDocument/2006/relationships/image" Target="../media/image247.svg"/><Relationship Id="rId81" Type="http://schemas.openxmlformats.org/officeDocument/2006/relationships/image" Target="../media/image263.svg"/><Relationship Id="rId86" Type="http://schemas.openxmlformats.org/officeDocument/2006/relationships/image" Target="../media/image268.png"/><Relationship Id="rId13" Type="http://schemas.openxmlformats.org/officeDocument/2006/relationships/image" Target="../media/image195.svg"/><Relationship Id="rId18" Type="http://schemas.openxmlformats.org/officeDocument/2006/relationships/image" Target="../media/image200.png"/><Relationship Id="rId39" Type="http://schemas.openxmlformats.org/officeDocument/2006/relationships/image" Target="../media/image221.svg"/><Relationship Id="rId109" Type="http://schemas.openxmlformats.org/officeDocument/2006/relationships/image" Target="../media/image291.svg"/><Relationship Id="rId34" Type="http://schemas.openxmlformats.org/officeDocument/2006/relationships/image" Target="../media/image216.png"/><Relationship Id="rId50" Type="http://schemas.openxmlformats.org/officeDocument/2006/relationships/image" Target="../media/image232.png"/><Relationship Id="rId55" Type="http://schemas.openxmlformats.org/officeDocument/2006/relationships/image" Target="../media/image237.svg"/><Relationship Id="rId76" Type="http://schemas.openxmlformats.org/officeDocument/2006/relationships/image" Target="../media/image258.png"/><Relationship Id="rId97" Type="http://schemas.openxmlformats.org/officeDocument/2006/relationships/image" Target="../media/image279.svg"/><Relationship Id="rId104" Type="http://schemas.openxmlformats.org/officeDocument/2006/relationships/image" Target="../media/image286.png"/><Relationship Id="rId120" Type="http://schemas.openxmlformats.org/officeDocument/2006/relationships/image" Target="../media/image302.png"/><Relationship Id="rId125" Type="http://schemas.openxmlformats.org/officeDocument/2006/relationships/image" Target="../media/image307.svg"/><Relationship Id="rId7" Type="http://schemas.openxmlformats.org/officeDocument/2006/relationships/image" Target="../media/image190.svg"/><Relationship Id="rId71" Type="http://schemas.openxmlformats.org/officeDocument/2006/relationships/image" Target="../media/image253.svg"/><Relationship Id="rId92" Type="http://schemas.openxmlformats.org/officeDocument/2006/relationships/image" Target="../media/image274.png"/><Relationship Id="rId2" Type="http://schemas.openxmlformats.org/officeDocument/2006/relationships/image" Target="../media/image185.png"/><Relationship Id="rId29" Type="http://schemas.openxmlformats.org/officeDocument/2006/relationships/image" Target="../media/image211.svg"/><Relationship Id="rId24" Type="http://schemas.openxmlformats.org/officeDocument/2006/relationships/image" Target="../media/image206.png"/><Relationship Id="rId40" Type="http://schemas.openxmlformats.org/officeDocument/2006/relationships/image" Target="../media/image222.png"/><Relationship Id="rId45" Type="http://schemas.openxmlformats.org/officeDocument/2006/relationships/image" Target="../media/image227.svg"/><Relationship Id="rId66" Type="http://schemas.openxmlformats.org/officeDocument/2006/relationships/image" Target="../media/image248.png"/><Relationship Id="rId87" Type="http://schemas.openxmlformats.org/officeDocument/2006/relationships/image" Target="../media/image269.svg"/><Relationship Id="rId110" Type="http://schemas.openxmlformats.org/officeDocument/2006/relationships/image" Target="../media/image292.png"/><Relationship Id="rId115" Type="http://schemas.openxmlformats.org/officeDocument/2006/relationships/image" Target="../media/image297.svg"/><Relationship Id="rId61" Type="http://schemas.openxmlformats.org/officeDocument/2006/relationships/image" Target="../media/image243.svg"/><Relationship Id="rId82" Type="http://schemas.openxmlformats.org/officeDocument/2006/relationships/image" Target="../media/image264.png"/><Relationship Id="rId19" Type="http://schemas.openxmlformats.org/officeDocument/2006/relationships/image" Target="../media/image201.svg"/><Relationship Id="rId14" Type="http://schemas.openxmlformats.org/officeDocument/2006/relationships/image" Target="../media/image196.png"/><Relationship Id="rId30" Type="http://schemas.openxmlformats.org/officeDocument/2006/relationships/image" Target="../media/image212.png"/><Relationship Id="rId35" Type="http://schemas.openxmlformats.org/officeDocument/2006/relationships/image" Target="../media/image217.svg"/><Relationship Id="rId56" Type="http://schemas.openxmlformats.org/officeDocument/2006/relationships/image" Target="../media/image238.png"/><Relationship Id="rId77" Type="http://schemas.openxmlformats.org/officeDocument/2006/relationships/image" Target="../media/image259.svg"/><Relationship Id="rId100" Type="http://schemas.openxmlformats.org/officeDocument/2006/relationships/image" Target="../media/image282.png"/><Relationship Id="rId105" Type="http://schemas.openxmlformats.org/officeDocument/2006/relationships/image" Target="../media/image287.svg"/><Relationship Id="rId8" Type="http://schemas.openxmlformats.org/officeDocument/2006/relationships/image" Target="../media/image191.png"/><Relationship Id="rId51" Type="http://schemas.openxmlformats.org/officeDocument/2006/relationships/image" Target="../media/image233.svg"/><Relationship Id="rId72" Type="http://schemas.openxmlformats.org/officeDocument/2006/relationships/image" Target="../media/image254.png"/><Relationship Id="rId93" Type="http://schemas.openxmlformats.org/officeDocument/2006/relationships/image" Target="../media/image275.svg"/><Relationship Id="rId98" Type="http://schemas.openxmlformats.org/officeDocument/2006/relationships/image" Target="../media/image280.png"/><Relationship Id="rId121" Type="http://schemas.openxmlformats.org/officeDocument/2006/relationships/image" Target="../media/image303.svg"/><Relationship Id="rId3" Type="http://schemas.openxmlformats.org/officeDocument/2006/relationships/image" Target="../media/image186.svg"/><Relationship Id="rId25" Type="http://schemas.openxmlformats.org/officeDocument/2006/relationships/image" Target="../media/image207.svg"/><Relationship Id="rId46" Type="http://schemas.openxmlformats.org/officeDocument/2006/relationships/image" Target="../media/image228.png"/><Relationship Id="rId67" Type="http://schemas.openxmlformats.org/officeDocument/2006/relationships/image" Target="../media/image249.svg"/><Relationship Id="rId116" Type="http://schemas.openxmlformats.org/officeDocument/2006/relationships/image" Target="../media/image298.png"/><Relationship Id="rId20" Type="http://schemas.openxmlformats.org/officeDocument/2006/relationships/image" Target="../media/image202.png"/><Relationship Id="rId41" Type="http://schemas.openxmlformats.org/officeDocument/2006/relationships/image" Target="../media/image223.svg"/><Relationship Id="rId62" Type="http://schemas.openxmlformats.org/officeDocument/2006/relationships/image" Target="../media/image244.png"/><Relationship Id="rId83" Type="http://schemas.openxmlformats.org/officeDocument/2006/relationships/image" Target="../media/image265.svg"/><Relationship Id="rId88" Type="http://schemas.openxmlformats.org/officeDocument/2006/relationships/image" Target="../media/image270.png"/><Relationship Id="rId111" Type="http://schemas.openxmlformats.org/officeDocument/2006/relationships/image" Target="../media/image293.svg"/><Relationship Id="rId15" Type="http://schemas.openxmlformats.org/officeDocument/2006/relationships/image" Target="../media/image197.svg"/><Relationship Id="rId36" Type="http://schemas.openxmlformats.org/officeDocument/2006/relationships/image" Target="../media/image218.png"/><Relationship Id="rId57" Type="http://schemas.openxmlformats.org/officeDocument/2006/relationships/image" Target="../media/image239.svg"/><Relationship Id="rId106" Type="http://schemas.openxmlformats.org/officeDocument/2006/relationships/image" Target="../media/image288.png"/><Relationship Id="rId10" Type="http://schemas.openxmlformats.org/officeDocument/2006/relationships/image" Target="../media/image193.png"/><Relationship Id="rId31" Type="http://schemas.openxmlformats.org/officeDocument/2006/relationships/image" Target="../media/image213.svg"/><Relationship Id="rId52" Type="http://schemas.openxmlformats.org/officeDocument/2006/relationships/image" Target="../media/image234.png"/><Relationship Id="rId73" Type="http://schemas.openxmlformats.org/officeDocument/2006/relationships/image" Target="../media/image255.svg"/><Relationship Id="rId78" Type="http://schemas.openxmlformats.org/officeDocument/2006/relationships/image" Target="../media/image260.png"/><Relationship Id="rId94" Type="http://schemas.openxmlformats.org/officeDocument/2006/relationships/image" Target="../media/image276.png"/><Relationship Id="rId99" Type="http://schemas.openxmlformats.org/officeDocument/2006/relationships/image" Target="../media/image281.svg"/><Relationship Id="rId101" Type="http://schemas.openxmlformats.org/officeDocument/2006/relationships/image" Target="../media/image283.svg"/><Relationship Id="rId122" Type="http://schemas.openxmlformats.org/officeDocument/2006/relationships/image" Target="../media/image304.png"/><Relationship Id="rId4" Type="http://schemas.openxmlformats.org/officeDocument/2006/relationships/image" Target="../media/image187.png"/><Relationship Id="rId9" Type="http://schemas.openxmlformats.org/officeDocument/2006/relationships/image" Target="../media/image192.svg"/></Relationships>
</file>

<file path=ppt/slideLayouts/_rels/slideLayout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9.svg"/><Relationship Id="rId18" Type="http://schemas.openxmlformats.org/officeDocument/2006/relationships/image" Target="../media/image324.png"/><Relationship Id="rId26" Type="http://schemas.openxmlformats.org/officeDocument/2006/relationships/image" Target="../media/image332.png"/><Relationship Id="rId39" Type="http://schemas.openxmlformats.org/officeDocument/2006/relationships/image" Target="../media/image345.svg"/><Relationship Id="rId21" Type="http://schemas.openxmlformats.org/officeDocument/2006/relationships/image" Target="../media/image327.svg"/><Relationship Id="rId34" Type="http://schemas.openxmlformats.org/officeDocument/2006/relationships/image" Target="../media/image340.png"/><Relationship Id="rId42" Type="http://schemas.openxmlformats.org/officeDocument/2006/relationships/image" Target="../media/image348.png"/><Relationship Id="rId7" Type="http://schemas.openxmlformats.org/officeDocument/2006/relationships/image" Target="../media/image313.svg"/><Relationship Id="rId2" Type="http://schemas.openxmlformats.org/officeDocument/2006/relationships/image" Target="../media/image308.png"/><Relationship Id="rId16" Type="http://schemas.openxmlformats.org/officeDocument/2006/relationships/image" Target="../media/image322.png"/><Relationship Id="rId29" Type="http://schemas.openxmlformats.org/officeDocument/2006/relationships/image" Target="../media/image33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2.png"/><Relationship Id="rId11" Type="http://schemas.openxmlformats.org/officeDocument/2006/relationships/image" Target="../media/image317.svg"/><Relationship Id="rId24" Type="http://schemas.openxmlformats.org/officeDocument/2006/relationships/image" Target="../media/image330.png"/><Relationship Id="rId32" Type="http://schemas.openxmlformats.org/officeDocument/2006/relationships/image" Target="../media/image338.png"/><Relationship Id="rId37" Type="http://schemas.openxmlformats.org/officeDocument/2006/relationships/image" Target="../media/image343.svg"/><Relationship Id="rId40" Type="http://schemas.openxmlformats.org/officeDocument/2006/relationships/image" Target="../media/image346.png"/><Relationship Id="rId45" Type="http://schemas.openxmlformats.org/officeDocument/2006/relationships/image" Target="../media/image351.svg"/><Relationship Id="rId5" Type="http://schemas.openxmlformats.org/officeDocument/2006/relationships/image" Target="../media/image311.svg"/><Relationship Id="rId15" Type="http://schemas.openxmlformats.org/officeDocument/2006/relationships/image" Target="../media/image321.svg"/><Relationship Id="rId23" Type="http://schemas.openxmlformats.org/officeDocument/2006/relationships/image" Target="../media/image329.svg"/><Relationship Id="rId28" Type="http://schemas.openxmlformats.org/officeDocument/2006/relationships/image" Target="../media/image334.png"/><Relationship Id="rId36" Type="http://schemas.openxmlformats.org/officeDocument/2006/relationships/image" Target="../media/image342.png"/><Relationship Id="rId10" Type="http://schemas.openxmlformats.org/officeDocument/2006/relationships/image" Target="../media/image316.png"/><Relationship Id="rId19" Type="http://schemas.openxmlformats.org/officeDocument/2006/relationships/image" Target="../media/image325.svg"/><Relationship Id="rId31" Type="http://schemas.openxmlformats.org/officeDocument/2006/relationships/image" Target="../media/image337.svg"/><Relationship Id="rId44" Type="http://schemas.openxmlformats.org/officeDocument/2006/relationships/image" Target="../media/image350.png"/><Relationship Id="rId4" Type="http://schemas.openxmlformats.org/officeDocument/2006/relationships/image" Target="../media/image310.png"/><Relationship Id="rId9" Type="http://schemas.openxmlformats.org/officeDocument/2006/relationships/image" Target="../media/image315.svg"/><Relationship Id="rId14" Type="http://schemas.openxmlformats.org/officeDocument/2006/relationships/image" Target="../media/image320.png"/><Relationship Id="rId22" Type="http://schemas.openxmlformats.org/officeDocument/2006/relationships/image" Target="../media/image328.png"/><Relationship Id="rId27" Type="http://schemas.openxmlformats.org/officeDocument/2006/relationships/image" Target="../media/image333.svg"/><Relationship Id="rId30" Type="http://schemas.openxmlformats.org/officeDocument/2006/relationships/image" Target="../media/image336.png"/><Relationship Id="rId35" Type="http://schemas.openxmlformats.org/officeDocument/2006/relationships/image" Target="../media/image341.svg"/><Relationship Id="rId43" Type="http://schemas.openxmlformats.org/officeDocument/2006/relationships/image" Target="../media/image349.svg"/><Relationship Id="rId8" Type="http://schemas.openxmlformats.org/officeDocument/2006/relationships/image" Target="../media/image314.png"/><Relationship Id="rId3" Type="http://schemas.openxmlformats.org/officeDocument/2006/relationships/image" Target="../media/image309.svg"/><Relationship Id="rId12" Type="http://schemas.openxmlformats.org/officeDocument/2006/relationships/image" Target="../media/image318.png"/><Relationship Id="rId17" Type="http://schemas.openxmlformats.org/officeDocument/2006/relationships/image" Target="../media/image323.svg"/><Relationship Id="rId25" Type="http://schemas.openxmlformats.org/officeDocument/2006/relationships/image" Target="../media/image331.svg"/><Relationship Id="rId33" Type="http://schemas.openxmlformats.org/officeDocument/2006/relationships/image" Target="../media/image339.svg"/><Relationship Id="rId38" Type="http://schemas.openxmlformats.org/officeDocument/2006/relationships/image" Target="../media/image344.png"/><Relationship Id="rId20" Type="http://schemas.openxmlformats.org/officeDocument/2006/relationships/image" Target="../media/image326.png"/><Relationship Id="rId41" Type="http://schemas.openxmlformats.org/officeDocument/2006/relationships/image" Target="../media/image347.svg"/></Relationships>
</file>

<file path=ppt/slideLayouts/_rels/slideLayout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5.png"/><Relationship Id="rId117" Type="http://schemas.openxmlformats.org/officeDocument/2006/relationships/image" Target="../media/image466.svg"/><Relationship Id="rId21" Type="http://schemas.openxmlformats.org/officeDocument/2006/relationships/image" Target="../media/image370.svg"/><Relationship Id="rId42" Type="http://schemas.openxmlformats.org/officeDocument/2006/relationships/image" Target="../media/image391.png"/><Relationship Id="rId47" Type="http://schemas.openxmlformats.org/officeDocument/2006/relationships/image" Target="../media/image396.svg"/><Relationship Id="rId63" Type="http://schemas.openxmlformats.org/officeDocument/2006/relationships/image" Target="../media/image412.svg"/><Relationship Id="rId68" Type="http://schemas.openxmlformats.org/officeDocument/2006/relationships/image" Target="../media/image417.png"/><Relationship Id="rId84" Type="http://schemas.openxmlformats.org/officeDocument/2006/relationships/image" Target="../media/image433.png"/><Relationship Id="rId89" Type="http://schemas.openxmlformats.org/officeDocument/2006/relationships/image" Target="../media/image438.svg"/><Relationship Id="rId112" Type="http://schemas.openxmlformats.org/officeDocument/2006/relationships/image" Target="../media/image461.png"/><Relationship Id="rId16" Type="http://schemas.openxmlformats.org/officeDocument/2006/relationships/image" Target="../media/image365.png"/><Relationship Id="rId107" Type="http://schemas.openxmlformats.org/officeDocument/2006/relationships/image" Target="../media/image456.svg"/><Relationship Id="rId11" Type="http://schemas.openxmlformats.org/officeDocument/2006/relationships/image" Target="../media/image361.svg"/><Relationship Id="rId32" Type="http://schemas.openxmlformats.org/officeDocument/2006/relationships/image" Target="../media/image381.png"/><Relationship Id="rId37" Type="http://schemas.openxmlformats.org/officeDocument/2006/relationships/image" Target="../media/image386.svg"/><Relationship Id="rId53" Type="http://schemas.openxmlformats.org/officeDocument/2006/relationships/image" Target="../media/image402.svg"/><Relationship Id="rId58" Type="http://schemas.openxmlformats.org/officeDocument/2006/relationships/image" Target="../media/image407.png"/><Relationship Id="rId74" Type="http://schemas.openxmlformats.org/officeDocument/2006/relationships/image" Target="../media/image423.png"/><Relationship Id="rId79" Type="http://schemas.openxmlformats.org/officeDocument/2006/relationships/image" Target="../media/image428.svg"/><Relationship Id="rId102" Type="http://schemas.openxmlformats.org/officeDocument/2006/relationships/image" Target="../media/image451.png"/><Relationship Id="rId123" Type="http://schemas.openxmlformats.org/officeDocument/2006/relationships/image" Target="../media/image472.svg"/><Relationship Id="rId5" Type="http://schemas.openxmlformats.org/officeDocument/2006/relationships/image" Target="../media/image355.svg"/><Relationship Id="rId90" Type="http://schemas.openxmlformats.org/officeDocument/2006/relationships/image" Target="../media/image439.png"/><Relationship Id="rId95" Type="http://schemas.openxmlformats.org/officeDocument/2006/relationships/image" Target="../media/image444.svg"/><Relationship Id="rId22" Type="http://schemas.openxmlformats.org/officeDocument/2006/relationships/image" Target="../media/image371.png"/><Relationship Id="rId27" Type="http://schemas.openxmlformats.org/officeDocument/2006/relationships/image" Target="../media/image376.svg"/><Relationship Id="rId43" Type="http://schemas.openxmlformats.org/officeDocument/2006/relationships/image" Target="../media/image392.svg"/><Relationship Id="rId48" Type="http://schemas.openxmlformats.org/officeDocument/2006/relationships/image" Target="../media/image397.png"/><Relationship Id="rId64" Type="http://schemas.openxmlformats.org/officeDocument/2006/relationships/image" Target="../media/image413.png"/><Relationship Id="rId69" Type="http://schemas.openxmlformats.org/officeDocument/2006/relationships/image" Target="../media/image418.svg"/><Relationship Id="rId113" Type="http://schemas.openxmlformats.org/officeDocument/2006/relationships/image" Target="../media/image462.svg"/><Relationship Id="rId118" Type="http://schemas.openxmlformats.org/officeDocument/2006/relationships/image" Target="../media/image467.png"/><Relationship Id="rId80" Type="http://schemas.openxmlformats.org/officeDocument/2006/relationships/image" Target="../media/image429.png"/><Relationship Id="rId85" Type="http://schemas.openxmlformats.org/officeDocument/2006/relationships/image" Target="../media/image434.svg"/><Relationship Id="rId12" Type="http://schemas.openxmlformats.org/officeDocument/2006/relationships/image" Target="../media/image24.png"/><Relationship Id="rId17" Type="http://schemas.openxmlformats.org/officeDocument/2006/relationships/image" Target="../media/image366.svg"/><Relationship Id="rId33" Type="http://schemas.openxmlformats.org/officeDocument/2006/relationships/image" Target="../media/image382.svg"/><Relationship Id="rId38" Type="http://schemas.openxmlformats.org/officeDocument/2006/relationships/image" Target="../media/image387.png"/><Relationship Id="rId59" Type="http://schemas.openxmlformats.org/officeDocument/2006/relationships/image" Target="../media/image408.svg"/><Relationship Id="rId103" Type="http://schemas.openxmlformats.org/officeDocument/2006/relationships/image" Target="../media/image452.svg"/><Relationship Id="rId108" Type="http://schemas.openxmlformats.org/officeDocument/2006/relationships/image" Target="../media/image457.png"/><Relationship Id="rId124" Type="http://schemas.openxmlformats.org/officeDocument/2006/relationships/image" Target="../media/image473.png"/><Relationship Id="rId54" Type="http://schemas.openxmlformats.org/officeDocument/2006/relationships/image" Target="../media/image403.png"/><Relationship Id="rId70" Type="http://schemas.openxmlformats.org/officeDocument/2006/relationships/image" Target="../media/image419.png"/><Relationship Id="rId75" Type="http://schemas.openxmlformats.org/officeDocument/2006/relationships/image" Target="../media/image424.svg"/><Relationship Id="rId91" Type="http://schemas.openxmlformats.org/officeDocument/2006/relationships/image" Target="../media/image440.svg"/><Relationship Id="rId96" Type="http://schemas.openxmlformats.org/officeDocument/2006/relationships/image" Target="../media/image4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6.png"/><Relationship Id="rId23" Type="http://schemas.openxmlformats.org/officeDocument/2006/relationships/image" Target="../media/image372.svg"/><Relationship Id="rId28" Type="http://schemas.openxmlformats.org/officeDocument/2006/relationships/image" Target="../media/image377.png"/><Relationship Id="rId49" Type="http://schemas.openxmlformats.org/officeDocument/2006/relationships/image" Target="../media/image398.svg"/><Relationship Id="rId114" Type="http://schemas.openxmlformats.org/officeDocument/2006/relationships/image" Target="../media/image463.png"/><Relationship Id="rId119" Type="http://schemas.openxmlformats.org/officeDocument/2006/relationships/image" Target="../media/image468.svg"/><Relationship Id="rId44" Type="http://schemas.openxmlformats.org/officeDocument/2006/relationships/image" Target="../media/image393.png"/><Relationship Id="rId60" Type="http://schemas.openxmlformats.org/officeDocument/2006/relationships/image" Target="../media/image409.png"/><Relationship Id="rId65" Type="http://schemas.openxmlformats.org/officeDocument/2006/relationships/image" Target="../media/image414.svg"/><Relationship Id="rId81" Type="http://schemas.openxmlformats.org/officeDocument/2006/relationships/image" Target="../media/image430.svg"/><Relationship Id="rId86" Type="http://schemas.openxmlformats.org/officeDocument/2006/relationships/image" Target="../media/image435.png"/><Relationship Id="rId13" Type="http://schemas.openxmlformats.org/officeDocument/2006/relationships/image" Target="../media/image362.svg"/><Relationship Id="rId18" Type="http://schemas.openxmlformats.org/officeDocument/2006/relationships/image" Target="../media/image367.png"/><Relationship Id="rId39" Type="http://schemas.openxmlformats.org/officeDocument/2006/relationships/image" Target="../media/image388.svg"/><Relationship Id="rId109" Type="http://schemas.openxmlformats.org/officeDocument/2006/relationships/image" Target="../media/image458.svg"/><Relationship Id="rId34" Type="http://schemas.openxmlformats.org/officeDocument/2006/relationships/image" Target="../media/image383.png"/><Relationship Id="rId50" Type="http://schemas.openxmlformats.org/officeDocument/2006/relationships/image" Target="../media/image399.png"/><Relationship Id="rId55" Type="http://schemas.openxmlformats.org/officeDocument/2006/relationships/image" Target="../media/image404.svg"/><Relationship Id="rId76" Type="http://schemas.openxmlformats.org/officeDocument/2006/relationships/image" Target="../media/image425.png"/><Relationship Id="rId97" Type="http://schemas.openxmlformats.org/officeDocument/2006/relationships/image" Target="../media/image446.svg"/><Relationship Id="rId104" Type="http://schemas.openxmlformats.org/officeDocument/2006/relationships/image" Target="../media/image453.png"/><Relationship Id="rId120" Type="http://schemas.openxmlformats.org/officeDocument/2006/relationships/image" Target="../media/image469.png"/><Relationship Id="rId125" Type="http://schemas.openxmlformats.org/officeDocument/2006/relationships/image" Target="../media/image474.svg"/><Relationship Id="rId7" Type="http://schemas.openxmlformats.org/officeDocument/2006/relationships/image" Target="../media/image357.svg"/><Relationship Id="rId71" Type="http://schemas.openxmlformats.org/officeDocument/2006/relationships/image" Target="../media/image420.svg"/><Relationship Id="rId92" Type="http://schemas.openxmlformats.org/officeDocument/2006/relationships/image" Target="../media/image441.png"/><Relationship Id="rId2" Type="http://schemas.openxmlformats.org/officeDocument/2006/relationships/image" Target="../media/image352.png"/><Relationship Id="rId29" Type="http://schemas.openxmlformats.org/officeDocument/2006/relationships/image" Target="../media/image378.svg"/><Relationship Id="rId24" Type="http://schemas.openxmlformats.org/officeDocument/2006/relationships/image" Target="../media/image373.png"/><Relationship Id="rId40" Type="http://schemas.openxmlformats.org/officeDocument/2006/relationships/image" Target="../media/image389.png"/><Relationship Id="rId45" Type="http://schemas.openxmlformats.org/officeDocument/2006/relationships/image" Target="../media/image394.svg"/><Relationship Id="rId66" Type="http://schemas.openxmlformats.org/officeDocument/2006/relationships/image" Target="../media/image415.png"/><Relationship Id="rId87" Type="http://schemas.openxmlformats.org/officeDocument/2006/relationships/image" Target="../media/image436.svg"/><Relationship Id="rId110" Type="http://schemas.openxmlformats.org/officeDocument/2006/relationships/image" Target="../media/image459.png"/><Relationship Id="rId115" Type="http://schemas.openxmlformats.org/officeDocument/2006/relationships/image" Target="../media/image464.svg"/><Relationship Id="rId61" Type="http://schemas.openxmlformats.org/officeDocument/2006/relationships/image" Target="../media/image410.svg"/><Relationship Id="rId82" Type="http://schemas.openxmlformats.org/officeDocument/2006/relationships/image" Target="../media/image431.png"/><Relationship Id="rId19" Type="http://schemas.openxmlformats.org/officeDocument/2006/relationships/image" Target="../media/image368.svg"/><Relationship Id="rId14" Type="http://schemas.openxmlformats.org/officeDocument/2006/relationships/image" Target="../media/image363.png"/><Relationship Id="rId30" Type="http://schemas.openxmlformats.org/officeDocument/2006/relationships/image" Target="../media/image379.png"/><Relationship Id="rId35" Type="http://schemas.openxmlformats.org/officeDocument/2006/relationships/image" Target="../media/image384.svg"/><Relationship Id="rId56" Type="http://schemas.openxmlformats.org/officeDocument/2006/relationships/image" Target="../media/image405.png"/><Relationship Id="rId77" Type="http://schemas.openxmlformats.org/officeDocument/2006/relationships/image" Target="../media/image426.svg"/><Relationship Id="rId100" Type="http://schemas.openxmlformats.org/officeDocument/2006/relationships/image" Target="../media/image449.png"/><Relationship Id="rId105" Type="http://schemas.openxmlformats.org/officeDocument/2006/relationships/image" Target="../media/image454.svg"/><Relationship Id="rId8" Type="http://schemas.openxmlformats.org/officeDocument/2006/relationships/image" Target="../media/image358.png"/><Relationship Id="rId51" Type="http://schemas.openxmlformats.org/officeDocument/2006/relationships/image" Target="../media/image400.svg"/><Relationship Id="rId72" Type="http://schemas.openxmlformats.org/officeDocument/2006/relationships/image" Target="../media/image421.png"/><Relationship Id="rId93" Type="http://schemas.openxmlformats.org/officeDocument/2006/relationships/image" Target="../media/image442.svg"/><Relationship Id="rId98" Type="http://schemas.openxmlformats.org/officeDocument/2006/relationships/image" Target="../media/image447.png"/><Relationship Id="rId121" Type="http://schemas.openxmlformats.org/officeDocument/2006/relationships/image" Target="../media/image470.svg"/><Relationship Id="rId3" Type="http://schemas.openxmlformats.org/officeDocument/2006/relationships/image" Target="../media/image353.svg"/><Relationship Id="rId25" Type="http://schemas.openxmlformats.org/officeDocument/2006/relationships/image" Target="../media/image374.svg"/><Relationship Id="rId46" Type="http://schemas.openxmlformats.org/officeDocument/2006/relationships/image" Target="../media/image395.png"/><Relationship Id="rId67" Type="http://schemas.openxmlformats.org/officeDocument/2006/relationships/image" Target="../media/image416.svg"/><Relationship Id="rId116" Type="http://schemas.openxmlformats.org/officeDocument/2006/relationships/image" Target="../media/image465.png"/><Relationship Id="rId20" Type="http://schemas.openxmlformats.org/officeDocument/2006/relationships/image" Target="../media/image369.png"/><Relationship Id="rId41" Type="http://schemas.openxmlformats.org/officeDocument/2006/relationships/image" Target="../media/image390.svg"/><Relationship Id="rId62" Type="http://schemas.openxmlformats.org/officeDocument/2006/relationships/image" Target="../media/image411.png"/><Relationship Id="rId83" Type="http://schemas.openxmlformats.org/officeDocument/2006/relationships/image" Target="../media/image432.svg"/><Relationship Id="rId88" Type="http://schemas.openxmlformats.org/officeDocument/2006/relationships/image" Target="../media/image437.png"/><Relationship Id="rId111" Type="http://schemas.openxmlformats.org/officeDocument/2006/relationships/image" Target="../media/image460.svg"/><Relationship Id="rId15" Type="http://schemas.openxmlformats.org/officeDocument/2006/relationships/image" Target="../media/image364.svg"/><Relationship Id="rId36" Type="http://schemas.openxmlformats.org/officeDocument/2006/relationships/image" Target="../media/image385.png"/><Relationship Id="rId57" Type="http://schemas.openxmlformats.org/officeDocument/2006/relationships/image" Target="../media/image406.svg"/><Relationship Id="rId106" Type="http://schemas.openxmlformats.org/officeDocument/2006/relationships/image" Target="../media/image455.png"/><Relationship Id="rId10" Type="http://schemas.openxmlformats.org/officeDocument/2006/relationships/image" Target="../media/image360.png"/><Relationship Id="rId31" Type="http://schemas.openxmlformats.org/officeDocument/2006/relationships/image" Target="../media/image380.svg"/><Relationship Id="rId52" Type="http://schemas.openxmlformats.org/officeDocument/2006/relationships/image" Target="../media/image401.png"/><Relationship Id="rId73" Type="http://schemas.openxmlformats.org/officeDocument/2006/relationships/image" Target="../media/image422.svg"/><Relationship Id="rId78" Type="http://schemas.openxmlformats.org/officeDocument/2006/relationships/image" Target="../media/image427.png"/><Relationship Id="rId94" Type="http://schemas.openxmlformats.org/officeDocument/2006/relationships/image" Target="../media/image443.png"/><Relationship Id="rId99" Type="http://schemas.openxmlformats.org/officeDocument/2006/relationships/image" Target="../media/image448.svg"/><Relationship Id="rId101" Type="http://schemas.openxmlformats.org/officeDocument/2006/relationships/image" Target="../media/image450.svg"/><Relationship Id="rId122" Type="http://schemas.openxmlformats.org/officeDocument/2006/relationships/image" Target="../media/image471.png"/><Relationship Id="rId4" Type="http://schemas.openxmlformats.org/officeDocument/2006/relationships/image" Target="../media/image354.png"/><Relationship Id="rId9" Type="http://schemas.openxmlformats.org/officeDocument/2006/relationships/image" Target="../media/image359.svg"/></Relationships>
</file>

<file path=ppt/slideLayouts/_rels/slideLayout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6.svg"/><Relationship Id="rId18" Type="http://schemas.openxmlformats.org/officeDocument/2006/relationships/image" Target="../media/image491.png"/><Relationship Id="rId26" Type="http://schemas.openxmlformats.org/officeDocument/2006/relationships/image" Target="../media/image499.png"/><Relationship Id="rId39" Type="http://schemas.openxmlformats.org/officeDocument/2006/relationships/image" Target="../media/image512.svg"/><Relationship Id="rId21" Type="http://schemas.openxmlformats.org/officeDocument/2006/relationships/image" Target="../media/image494.svg"/><Relationship Id="rId34" Type="http://schemas.openxmlformats.org/officeDocument/2006/relationships/image" Target="../media/image507.png"/><Relationship Id="rId42" Type="http://schemas.openxmlformats.org/officeDocument/2006/relationships/image" Target="../media/image515.png"/><Relationship Id="rId7" Type="http://schemas.openxmlformats.org/officeDocument/2006/relationships/image" Target="../media/image480.svg"/><Relationship Id="rId2" Type="http://schemas.openxmlformats.org/officeDocument/2006/relationships/image" Target="../media/image475.png"/><Relationship Id="rId16" Type="http://schemas.openxmlformats.org/officeDocument/2006/relationships/image" Target="../media/image489.png"/><Relationship Id="rId29" Type="http://schemas.openxmlformats.org/officeDocument/2006/relationships/image" Target="../media/image50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9.png"/><Relationship Id="rId11" Type="http://schemas.openxmlformats.org/officeDocument/2006/relationships/image" Target="../media/image484.svg"/><Relationship Id="rId24" Type="http://schemas.openxmlformats.org/officeDocument/2006/relationships/image" Target="../media/image497.png"/><Relationship Id="rId32" Type="http://schemas.openxmlformats.org/officeDocument/2006/relationships/image" Target="../media/image505.png"/><Relationship Id="rId37" Type="http://schemas.openxmlformats.org/officeDocument/2006/relationships/image" Target="../media/image510.svg"/><Relationship Id="rId40" Type="http://schemas.openxmlformats.org/officeDocument/2006/relationships/image" Target="../media/image513.png"/><Relationship Id="rId45" Type="http://schemas.openxmlformats.org/officeDocument/2006/relationships/image" Target="../media/image518.svg"/><Relationship Id="rId5" Type="http://schemas.openxmlformats.org/officeDocument/2006/relationships/image" Target="../media/image478.svg"/><Relationship Id="rId15" Type="http://schemas.openxmlformats.org/officeDocument/2006/relationships/image" Target="../media/image488.svg"/><Relationship Id="rId23" Type="http://schemas.openxmlformats.org/officeDocument/2006/relationships/image" Target="../media/image496.svg"/><Relationship Id="rId28" Type="http://schemas.openxmlformats.org/officeDocument/2006/relationships/image" Target="../media/image501.png"/><Relationship Id="rId36" Type="http://schemas.openxmlformats.org/officeDocument/2006/relationships/image" Target="../media/image509.png"/><Relationship Id="rId10" Type="http://schemas.openxmlformats.org/officeDocument/2006/relationships/image" Target="../media/image483.png"/><Relationship Id="rId19" Type="http://schemas.openxmlformats.org/officeDocument/2006/relationships/image" Target="../media/image492.svg"/><Relationship Id="rId31" Type="http://schemas.openxmlformats.org/officeDocument/2006/relationships/image" Target="../media/image504.svg"/><Relationship Id="rId44" Type="http://schemas.openxmlformats.org/officeDocument/2006/relationships/image" Target="../media/image517.png"/><Relationship Id="rId4" Type="http://schemas.openxmlformats.org/officeDocument/2006/relationships/image" Target="../media/image477.png"/><Relationship Id="rId9" Type="http://schemas.openxmlformats.org/officeDocument/2006/relationships/image" Target="../media/image482.svg"/><Relationship Id="rId14" Type="http://schemas.openxmlformats.org/officeDocument/2006/relationships/image" Target="../media/image487.png"/><Relationship Id="rId22" Type="http://schemas.openxmlformats.org/officeDocument/2006/relationships/image" Target="../media/image495.png"/><Relationship Id="rId27" Type="http://schemas.openxmlformats.org/officeDocument/2006/relationships/image" Target="../media/image500.svg"/><Relationship Id="rId30" Type="http://schemas.openxmlformats.org/officeDocument/2006/relationships/image" Target="../media/image503.png"/><Relationship Id="rId35" Type="http://schemas.openxmlformats.org/officeDocument/2006/relationships/image" Target="../media/image508.svg"/><Relationship Id="rId43" Type="http://schemas.openxmlformats.org/officeDocument/2006/relationships/image" Target="../media/image516.svg"/><Relationship Id="rId8" Type="http://schemas.openxmlformats.org/officeDocument/2006/relationships/image" Target="../media/image481.png"/><Relationship Id="rId3" Type="http://schemas.openxmlformats.org/officeDocument/2006/relationships/image" Target="../media/image476.svg"/><Relationship Id="rId12" Type="http://schemas.openxmlformats.org/officeDocument/2006/relationships/image" Target="../media/image485.png"/><Relationship Id="rId17" Type="http://schemas.openxmlformats.org/officeDocument/2006/relationships/image" Target="../media/image490.svg"/><Relationship Id="rId25" Type="http://schemas.openxmlformats.org/officeDocument/2006/relationships/image" Target="../media/image498.svg"/><Relationship Id="rId33" Type="http://schemas.openxmlformats.org/officeDocument/2006/relationships/image" Target="../media/image506.svg"/><Relationship Id="rId38" Type="http://schemas.openxmlformats.org/officeDocument/2006/relationships/image" Target="../media/image511.png"/><Relationship Id="rId20" Type="http://schemas.openxmlformats.org/officeDocument/2006/relationships/image" Target="../media/image493.png"/><Relationship Id="rId41" Type="http://schemas.openxmlformats.org/officeDocument/2006/relationships/image" Target="../media/image514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0 [Teal]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BA3A90-AFD0-EB9B-F405-7D74A378AB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black and grey logo&#10;&#10;AI-generated content may be incorrect.">
            <a:extLst>
              <a:ext uri="{FF2B5EF4-FFF2-40B4-BE49-F238E27FC236}">
                <a16:creationId xmlns:a16="http://schemas.microsoft.com/office/drawing/2014/main" id="{5FEED4A9-3B7D-853F-B440-704D4A951E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65" y="2176670"/>
            <a:ext cx="9043656" cy="9976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399C1-370A-E112-BF9C-A84679F28E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39" y="1582599"/>
            <a:ext cx="8025367" cy="1754326"/>
          </a:xfr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79F554A-D9E5-1C2A-A608-D6F76B3FA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39" y="3521076"/>
            <a:ext cx="9144000" cy="432234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rgbClr val="00AE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4702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  <p15:guide id="2" pos="393" userDrawn="1">
          <p15:clr>
            <a:srgbClr val="FBAE40"/>
          </p15:clr>
        </p15:guide>
        <p15:guide id="3" pos="72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0 [Teal] Overview Slide + Image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D5BBA24-4539-D6AB-64F6-E4FC398F6AF0}"/>
              </a:ext>
            </a:extLst>
          </p:cNvPr>
          <p:cNvSpPr/>
          <p:nvPr userDrawn="1"/>
        </p:nvSpPr>
        <p:spPr>
          <a:xfrm>
            <a:off x="8581292" y="0"/>
            <a:ext cx="3610708" cy="6858000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01A3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A black background with many small circles&#10;&#10;AI-generated content may be incorrect.">
            <a:extLst>
              <a:ext uri="{FF2B5EF4-FFF2-40B4-BE49-F238E27FC236}">
                <a16:creationId xmlns:a16="http://schemas.microsoft.com/office/drawing/2014/main" id="{694303A8-309D-6DD5-5731-290E515B4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3" t="12756" r="-231" b="62423"/>
          <a:stretch>
            <a:fillRect/>
          </a:stretch>
        </p:blipFill>
        <p:spPr>
          <a:xfrm rot="5400000">
            <a:off x="6978743" y="1623646"/>
            <a:ext cx="6858000" cy="3610708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CCC9136-02A9-D805-E5F6-142240CA3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64389"/>
            <a:ext cx="6921006" cy="424732"/>
          </a:xfrm>
        </p:spPr>
        <p:txBody>
          <a:bodyPr lIns="0"/>
          <a:lstStyle>
            <a:lvl1pPr>
              <a:defRPr sz="2400" spc="0">
                <a:solidFill>
                  <a:srgbClr val="201A3D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6D0F76-21EB-B086-7D1D-D3BA0871C9FF}"/>
              </a:ext>
            </a:extLst>
          </p:cNvPr>
          <p:cNvSpPr/>
          <p:nvPr userDrawn="1"/>
        </p:nvSpPr>
        <p:spPr>
          <a:xfrm>
            <a:off x="647699" y="3816739"/>
            <a:ext cx="787079" cy="787079"/>
          </a:xfrm>
          <a:prstGeom prst="ellipse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FBAF28-3FD6-4785-6200-F8B1981156EC}"/>
              </a:ext>
            </a:extLst>
          </p:cNvPr>
          <p:cNvSpPr/>
          <p:nvPr userDrawn="1"/>
        </p:nvSpPr>
        <p:spPr>
          <a:xfrm>
            <a:off x="647699" y="1761649"/>
            <a:ext cx="787079" cy="787079"/>
          </a:xfrm>
          <a:prstGeom prst="ellipse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B9A462-3A8C-F8AC-1B05-4FF693683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624" y="1903470"/>
            <a:ext cx="484949" cy="427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2F7EB7-0A35-6F3C-136D-C0D68F4809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66" y="3970339"/>
            <a:ext cx="426682" cy="43032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BED2535-9BA3-FEF0-2EE0-46297CDF5202}"/>
              </a:ext>
            </a:extLst>
          </p:cNvPr>
          <p:cNvSpPr/>
          <p:nvPr userDrawn="1"/>
        </p:nvSpPr>
        <p:spPr>
          <a:xfrm>
            <a:off x="2942798" y="1761649"/>
            <a:ext cx="787079" cy="787079"/>
          </a:xfrm>
          <a:prstGeom prst="ellipse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84638C-CD95-3798-54E1-95CECCE4F4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098" y="1973597"/>
            <a:ext cx="518478" cy="34565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0DC6024-4E2C-B3C7-3C33-B7C7ADA93680}"/>
              </a:ext>
            </a:extLst>
          </p:cNvPr>
          <p:cNvSpPr/>
          <p:nvPr userDrawn="1"/>
        </p:nvSpPr>
        <p:spPr>
          <a:xfrm>
            <a:off x="2942798" y="3816739"/>
            <a:ext cx="787079" cy="787079"/>
          </a:xfrm>
          <a:prstGeom prst="ellipse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8A192F-77A0-C604-1ED1-245DE8496FD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77098" y="3989291"/>
            <a:ext cx="484608" cy="404542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1841D0-E111-216F-32EA-413C8C6883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919904"/>
            <a:ext cx="1980000" cy="241028"/>
          </a:xfrm>
        </p:spPr>
        <p:txBody>
          <a:bodyPr lIns="0"/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CF8B6B2-F2AD-3AEA-2917-CCE77ECF3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2798" y="2916978"/>
            <a:ext cx="1980000" cy="241028"/>
          </a:xfrm>
        </p:spPr>
        <p:txBody>
          <a:bodyPr lIns="0"/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21C7A1-36B3-0B67-DDCB-59AB35E1FBA3}"/>
              </a:ext>
            </a:extLst>
          </p:cNvPr>
          <p:cNvSpPr/>
          <p:nvPr userDrawn="1"/>
        </p:nvSpPr>
        <p:spPr>
          <a:xfrm>
            <a:off x="5234713" y="1765475"/>
            <a:ext cx="787079" cy="787079"/>
          </a:xfrm>
          <a:prstGeom prst="ellipse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1660C2-0CE0-E161-AFD2-CEC63CB4238A}"/>
              </a:ext>
            </a:extLst>
          </p:cNvPr>
          <p:cNvSpPr/>
          <p:nvPr userDrawn="1"/>
        </p:nvSpPr>
        <p:spPr>
          <a:xfrm>
            <a:off x="5234713" y="3820565"/>
            <a:ext cx="787079" cy="787079"/>
          </a:xfrm>
          <a:prstGeom prst="ellipse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37F42342-3C7A-96A5-4B49-9937E5E661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7897" y="2916978"/>
            <a:ext cx="1980000" cy="241028"/>
          </a:xfrm>
        </p:spPr>
        <p:txBody>
          <a:bodyPr lIns="0"/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E6F210-534E-BC8C-20C0-CA44E9E92FC3}"/>
              </a:ext>
            </a:extLst>
          </p:cNvPr>
          <p:cNvCxnSpPr>
            <a:cxnSpLocks/>
          </p:cNvCxnSpPr>
          <p:nvPr userDrawn="1"/>
        </p:nvCxnSpPr>
        <p:spPr>
          <a:xfrm>
            <a:off x="647700" y="2751079"/>
            <a:ext cx="699077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BBE4F767-32F8-1024-1CAA-3257024405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699" y="4975749"/>
            <a:ext cx="1980000" cy="241028"/>
          </a:xfrm>
        </p:spPr>
        <p:txBody>
          <a:bodyPr lIns="0"/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6CAC2A11-9869-67E8-AC7F-0E91BF53B3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42798" y="4972823"/>
            <a:ext cx="1980000" cy="241028"/>
          </a:xfrm>
        </p:spPr>
        <p:txBody>
          <a:bodyPr lIns="0"/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776287BA-F31E-38A9-82B8-BCE51F6BA7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37897" y="4972823"/>
            <a:ext cx="1980000" cy="241028"/>
          </a:xfrm>
        </p:spPr>
        <p:txBody>
          <a:bodyPr lIns="0"/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307C3E-D3D1-CD7E-0404-024DBD49F1B7}"/>
              </a:ext>
            </a:extLst>
          </p:cNvPr>
          <p:cNvCxnSpPr>
            <a:cxnSpLocks/>
          </p:cNvCxnSpPr>
          <p:nvPr userDrawn="1"/>
        </p:nvCxnSpPr>
        <p:spPr>
          <a:xfrm>
            <a:off x="647700" y="4806924"/>
            <a:ext cx="699077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6031FF13-9599-4DCF-4FAF-7DF7C63C77A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64449" y="1909432"/>
            <a:ext cx="509948" cy="5099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DEDD3B4-88B5-D545-CAC2-6000882C2EF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451" y="3990364"/>
            <a:ext cx="395896" cy="4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0 WCC Competencies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9217960-53D1-60F6-41D9-77ABED8C9ABE}"/>
              </a:ext>
            </a:extLst>
          </p:cNvPr>
          <p:cNvSpPr/>
          <p:nvPr userDrawn="1"/>
        </p:nvSpPr>
        <p:spPr>
          <a:xfrm>
            <a:off x="623887" y="3713522"/>
            <a:ext cx="10944226" cy="2008094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BFAAD2-6B03-9329-2285-166ABB29E11C}"/>
              </a:ext>
            </a:extLst>
          </p:cNvPr>
          <p:cNvSpPr txBox="1"/>
          <p:nvPr userDrawn="1"/>
        </p:nvSpPr>
        <p:spPr>
          <a:xfrm>
            <a:off x="7973139" y="4132793"/>
            <a:ext cx="31613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cs typeface="Calibri"/>
              </a:rPr>
              <a:t>“The technical training is fantastic. </a:t>
            </a:r>
            <a:br>
              <a:rPr lang="en-GB" sz="1000" dirty="0">
                <a:solidFill>
                  <a:srgbClr val="FFFFFF"/>
                </a:solidFill>
                <a:cs typeface="Calibri"/>
              </a:rPr>
            </a:br>
            <a:r>
              <a:rPr lang="en-GB" sz="1000" dirty="0">
                <a:solidFill>
                  <a:srgbClr val="FFFFFF"/>
                </a:solidFill>
                <a:cs typeface="Calibri"/>
              </a:rPr>
              <a:t>There is no query too small or too silly for Westcoast Cloud. It feels like they are part of our team, and they are always here to support us.” </a:t>
            </a:r>
            <a:br>
              <a:rPr lang="en-GB" sz="1000" dirty="0">
                <a:solidFill>
                  <a:srgbClr val="FFFFFF"/>
                </a:solidFill>
                <a:cs typeface="Calibri"/>
              </a:rPr>
            </a:br>
            <a:endParaRPr lang="en-GB" sz="1000" dirty="0">
              <a:solidFill>
                <a:srgbClr val="FFFFFF"/>
              </a:solidFill>
              <a:cs typeface="Calibri"/>
            </a:endParaRPr>
          </a:p>
          <a:p>
            <a:r>
              <a:rPr lang="en-GB" sz="1000" b="1" dirty="0">
                <a:solidFill>
                  <a:srgbClr val="F7652C"/>
                </a:solidFill>
                <a:cs typeface="Calibri"/>
              </a:rPr>
              <a:t>Emma Devon</a:t>
            </a:r>
          </a:p>
          <a:p>
            <a:r>
              <a:rPr lang="en-GB" sz="1000" dirty="0">
                <a:solidFill>
                  <a:srgbClr val="F7652C"/>
                </a:solidFill>
                <a:cs typeface="Calibri"/>
              </a:rPr>
              <a:t>Future Range 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84F920-05DF-D476-65A0-A2AD97841161}"/>
              </a:ext>
            </a:extLst>
          </p:cNvPr>
          <p:cNvSpPr/>
          <p:nvPr userDrawn="1"/>
        </p:nvSpPr>
        <p:spPr>
          <a:xfrm>
            <a:off x="623887" y="1462689"/>
            <a:ext cx="3127315" cy="2008094"/>
          </a:xfrm>
          <a:prstGeom prst="rect">
            <a:avLst/>
          </a:prstGeom>
          <a:noFill/>
          <a:ln w="19050" cap="flat" cmpd="sng" algn="ctr">
            <a:solidFill>
              <a:srgbClr val="F7652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621F6D3-FA4B-CCBF-8855-FE8375C8C411}"/>
              </a:ext>
            </a:extLst>
          </p:cNvPr>
          <p:cNvSpPr/>
          <p:nvPr userDrawn="1"/>
        </p:nvSpPr>
        <p:spPr>
          <a:xfrm>
            <a:off x="1340742" y="4426638"/>
            <a:ext cx="2627039" cy="488804"/>
          </a:xfrm>
          <a:prstGeom prst="rect">
            <a:avLst/>
          </a:prstGeom>
          <a:solidFill>
            <a:srgbClr val="DD6D2C">
              <a:alpha val="2651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335589F-3A99-66B5-EE06-5244B072D2C6}"/>
              </a:ext>
            </a:extLst>
          </p:cNvPr>
          <p:cNvSpPr/>
          <p:nvPr userDrawn="1"/>
        </p:nvSpPr>
        <p:spPr>
          <a:xfrm>
            <a:off x="3967781" y="4426638"/>
            <a:ext cx="1051627" cy="488804"/>
          </a:xfrm>
          <a:prstGeom prst="rect">
            <a:avLst/>
          </a:prstGeom>
          <a:solidFill>
            <a:srgbClr val="DD6D2C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78ADE98-B7EC-799F-1FA9-284F8AD556EA}"/>
              </a:ext>
            </a:extLst>
          </p:cNvPr>
          <p:cNvSpPr/>
          <p:nvPr userDrawn="1"/>
        </p:nvSpPr>
        <p:spPr>
          <a:xfrm>
            <a:off x="5019407" y="4426638"/>
            <a:ext cx="1016311" cy="488804"/>
          </a:xfrm>
          <a:prstGeom prst="rect">
            <a:avLst/>
          </a:prstGeom>
          <a:solidFill>
            <a:srgbClr val="DD6D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B262304-9B0B-C06D-38E9-27C274DDB411}"/>
              </a:ext>
            </a:extLst>
          </p:cNvPr>
          <p:cNvSpPr/>
          <p:nvPr userDrawn="1"/>
        </p:nvSpPr>
        <p:spPr>
          <a:xfrm>
            <a:off x="6025371" y="4426638"/>
            <a:ext cx="1016311" cy="488804"/>
          </a:xfrm>
          <a:prstGeom prst="rect">
            <a:avLst/>
          </a:prstGeom>
          <a:solidFill>
            <a:srgbClr val="DD6D2C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454E2DA-8C49-EB56-5859-D78A226A34CA}"/>
              </a:ext>
            </a:extLst>
          </p:cNvPr>
          <p:cNvSpPr txBox="1"/>
          <p:nvPr userDrawn="1"/>
        </p:nvSpPr>
        <p:spPr>
          <a:xfrm>
            <a:off x="916288" y="4543799"/>
            <a:ext cx="7196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FFFFFF"/>
                </a:solidFill>
                <a:cs typeface="Calibri"/>
              </a:rPr>
              <a:t>-100</a:t>
            </a:r>
          </a:p>
        </p:txBody>
      </p:sp>
      <p:sp>
        <p:nvSpPr>
          <p:cNvPr id="81" name="Right Bracket 80">
            <a:extLst>
              <a:ext uri="{FF2B5EF4-FFF2-40B4-BE49-F238E27FC236}">
                <a16:creationId xmlns:a16="http://schemas.microsoft.com/office/drawing/2014/main" id="{F7E7D26C-2173-911B-9A6C-1E592B628472}"/>
              </a:ext>
            </a:extLst>
          </p:cNvPr>
          <p:cNvSpPr/>
          <p:nvPr userDrawn="1"/>
        </p:nvSpPr>
        <p:spPr>
          <a:xfrm rot="5400000">
            <a:off x="2622591" y="3771719"/>
            <a:ext cx="63338" cy="2627039"/>
          </a:xfrm>
          <a:prstGeom prst="rightBracket">
            <a:avLst/>
          </a:prstGeom>
          <a:noFill/>
          <a:ln w="95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ight Bracket 81">
            <a:extLst>
              <a:ext uri="{FF2B5EF4-FFF2-40B4-BE49-F238E27FC236}">
                <a16:creationId xmlns:a16="http://schemas.microsoft.com/office/drawing/2014/main" id="{CA6C4A1C-CF05-C486-6757-41D9AEC0521C}"/>
              </a:ext>
            </a:extLst>
          </p:cNvPr>
          <p:cNvSpPr/>
          <p:nvPr userDrawn="1"/>
        </p:nvSpPr>
        <p:spPr>
          <a:xfrm rot="5400000">
            <a:off x="4456080" y="4568484"/>
            <a:ext cx="63339" cy="1033509"/>
          </a:xfrm>
          <a:prstGeom prst="rightBracket">
            <a:avLst/>
          </a:prstGeom>
          <a:noFill/>
          <a:ln w="95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ight Bracket 82">
            <a:extLst>
              <a:ext uri="{FF2B5EF4-FFF2-40B4-BE49-F238E27FC236}">
                <a16:creationId xmlns:a16="http://schemas.microsoft.com/office/drawing/2014/main" id="{23971E66-B1A3-2578-48B6-919A6751BB09}"/>
              </a:ext>
            </a:extLst>
          </p:cNvPr>
          <p:cNvSpPr/>
          <p:nvPr userDrawn="1"/>
        </p:nvSpPr>
        <p:spPr>
          <a:xfrm rot="5400000">
            <a:off x="5491788" y="4568484"/>
            <a:ext cx="63339" cy="1033509"/>
          </a:xfrm>
          <a:prstGeom prst="rightBracket">
            <a:avLst/>
          </a:prstGeom>
          <a:noFill/>
          <a:ln w="95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ight Bracket 83">
            <a:extLst>
              <a:ext uri="{FF2B5EF4-FFF2-40B4-BE49-F238E27FC236}">
                <a16:creationId xmlns:a16="http://schemas.microsoft.com/office/drawing/2014/main" id="{F50A16ED-210B-3F21-BC3A-51D42A33A685}"/>
              </a:ext>
            </a:extLst>
          </p:cNvPr>
          <p:cNvSpPr/>
          <p:nvPr userDrawn="1"/>
        </p:nvSpPr>
        <p:spPr>
          <a:xfrm rot="5400000">
            <a:off x="6511413" y="4593055"/>
            <a:ext cx="63339" cy="984367"/>
          </a:xfrm>
          <a:prstGeom prst="rightBracket">
            <a:avLst/>
          </a:prstGeom>
          <a:noFill/>
          <a:ln w="95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F8461A7-5DD9-0FDA-F45F-141DC9B3F085}"/>
              </a:ext>
            </a:extLst>
          </p:cNvPr>
          <p:cNvSpPr txBox="1"/>
          <p:nvPr userDrawn="1"/>
        </p:nvSpPr>
        <p:spPr>
          <a:xfrm>
            <a:off x="1555538" y="5159603"/>
            <a:ext cx="1964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spc="100" dirty="0">
                <a:solidFill>
                  <a:srgbClr val="FFFFFF"/>
                </a:solidFill>
                <a:cs typeface="Calibri"/>
              </a:rPr>
              <a:t>NEEDS IMPROVEMENT</a:t>
            </a:r>
          </a:p>
          <a:p>
            <a:pPr algn="ctr"/>
            <a:r>
              <a:rPr lang="en-GB" sz="1000" spc="100" dirty="0">
                <a:solidFill>
                  <a:srgbClr val="FFFFFF"/>
                </a:solidFill>
                <a:cs typeface="Calibri"/>
              </a:rPr>
              <a:t>(-100-0)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B2AA1E-B356-1C8C-AD74-238AA776936B}"/>
              </a:ext>
            </a:extLst>
          </p:cNvPr>
          <p:cNvSpPr txBox="1"/>
          <p:nvPr userDrawn="1"/>
        </p:nvSpPr>
        <p:spPr>
          <a:xfrm>
            <a:off x="3984262" y="5159603"/>
            <a:ext cx="1020241" cy="40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spc="100" dirty="0">
                <a:solidFill>
                  <a:srgbClr val="FFFFFF"/>
                </a:solidFill>
                <a:cs typeface="Calibri"/>
              </a:rPr>
              <a:t>GOOD</a:t>
            </a:r>
          </a:p>
          <a:p>
            <a:pPr algn="ctr"/>
            <a:r>
              <a:rPr lang="en-GB" sz="1000" spc="100" dirty="0">
                <a:solidFill>
                  <a:srgbClr val="FFFFFF"/>
                </a:solidFill>
                <a:cs typeface="Calibri"/>
              </a:rPr>
              <a:t>(0-30)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77D7463-53EF-9594-8565-1188DAF521E9}"/>
              </a:ext>
            </a:extLst>
          </p:cNvPr>
          <p:cNvSpPr txBox="1"/>
          <p:nvPr userDrawn="1"/>
        </p:nvSpPr>
        <p:spPr>
          <a:xfrm>
            <a:off x="5012520" y="5159603"/>
            <a:ext cx="1020241" cy="40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FFFFFF"/>
                </a:solidFill>
                <a:cs typeface="Calibri"/>
              </a:rPr>
              <a:t>GREAT</a:t>
            </a:r>
          </a:p>
          <a:p>
            <a:pPr algn="ctr"/>
            <a:r>
              <a:rPr lang="en-GB" sz="1000" dirty="0">
                <a:solidFill>
                  <a:srgbClr val="FFFFFF"/>
                </a:solidFill>
                <a:cs typeface="Calibri"/>
              </a:rPr>
              <a:t>(30-70)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7D95ADE-1E69-51C0-2857-9EC732CF16FA}"/>
              </a:ext>
            </a:extLst>
          </p:cNvPr>
          <p:cNvSpPr txBox="1"/>
          <p:nvPr userDrawn="1"/>
        </p:nvSpPr>
        <p:spPr>
          <a:xfrm>
            <a:off x="6025876" y="5159603"/>
            <a:ext cx="1020241" cy="40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spc="100" dirty="0">
                <a:solidFill>
                  <a:srgbClr val="FFFFFF"/>
                </a:solidFill>
                <a:cs typeface="Calibri"/>
              </a:rPr>
              <a:t>EXCELLENT</a:t>
            </a:r>
          </a:p>
          <a:p>
            <a:pPr algn="ctr"/>
            <a:r>
              <a:rPr lang="en-GB" sz="1000" spc="100" dirty="0">
                <a:solidFill>
                  <a:srgbClr val="FFFFFF"/>
                </a:solidFill>
                <a:cs typeface="Calibri"/>
              </a:rPr>
              <a:t>(70-100)</a:t>
            </a:r>
          </a:p>
        </p:txBody>
      </p:sp>
      <p:pic>
        <p:nvPicPr>
          <p:cNvPr id="89" name="Picture 88" descr="Logo&#10;&#10;Description automatically generated">
            <a:extLst>
              <a:ext uri="{FF2B5EF4-FFF2-40B4-BE49-F238E27FC236}">
                <a16:creationId xmlns:a16="http://schemas.microsoft.com/office/drawing/2014/main" id="{0D3138D9-758D-AA92-807D-9319E4C5D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841" y="4519213"/>
            <a:ext cx="331057" cy="292944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6A2A1A1-6A10-6871-C108-4503DB1C2DFA}"/>
              </a:ext>
            </a:extLst>
          </p:cNvPr>
          <p:cNvCxnSpPr>
            <a:cxnSpLocks/>
          </p:cNvCxnSpPr>
          <p:nvPr userDrawn="1"/>
        </p:nvCxnSpPr>
        <p:spPr>
          <a:xfrm>
            <a:off x="5749700" y="3922385"/>
            <a:ext cx="0" cy="430236"/>
          </a:xfrm>
          <a:prstGeom prst="straightConnector1">
            <a:avLst/>
          </a:prstGeom>
          <a:noFill/>
          <a:ln w="57150" cap="flat" cmpd="sng" algn="ctr">
            <a:solidFill>
              <a:srgbClr val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AF1C346-E83A-CFB0-2950-0C09CBE5956E}"/>
              </a:ext>
            </a:extLst>
          </p:cNvPr>
          <p:cNvSpPr txBox="1"/>
          <p:nvPr userDrawn="1"/>
        </p:nvSpPr>
        <p:spPr>
          <a:xfrm>
            <a:off x="1310909" y="4133393"/>
            <a:ext cx="2230814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NPS 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30C3A5D-0CBE-A48C-8942-4E39AA7A1A15}"/>
              </a:ext>
            </a:extLst>
          </p:cNvPr>
          <p:cNvSpPr/>
          <p:nvPr userDrawn="1"/>
        </p:nvSpPr>
        <p:spPr>
          <a:xfrm>
            <a:off x="3984262" y="1462688"/>
            <a:ext cx="7583851" cy="2008094"/>
          </a:xfrm>
          <a:prstGeom prst="rect">
            <a:avLst/>
          </a:prstGeom>
          <a:solidFill>
            <a:srgbClr val="F765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DA6CC88-C3D6-B703-638E-0C7F8584D646}"/>
              </a:ext>
            </a:extLst>
          </p:cNvPr>
          <p:cNvSpPr txBox="1"/>
          <p:nvPr userDrawn="1"/>
        </p:nvSpPr>
        <p:spPr>
          <a:xfrm>
            <a:off x="4194883" y="2266579"/>
            <a:ext cx="20287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2017 CLOUD DISTRIBUTOR OF THE YEAR </a:t>
            </a:r>
            <a:br>
              <a:rPr kumimoji="0" lang="en-GB" sz="1000" b="1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GB" sz="1000" b="0" i="0" u="none" strike="noStrike" kern="0" cap="none" spc="30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</a:rPr>
              <a:t>PCR </a:t>
            </a:r>
            <a:r>
              <a:rPr kumimoji="0" lang="en-GB" sz="1000" b="1" i="0" u="none" strike="noStrike" kern="0" cap="none" spc="30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</a:rPr>
              <a:t>CRN BEST SALES&amp; MARKETING SUPPORT TEAM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6E77ABC-0F98-C2D8-1DE6-FB155A13C986}"/>
              </a:ext>
            </a:extLst>
          </p:cNvPr>
          <p:cNvSpPr txBox="1"/>
          <p:nvPr userDrawn="1"/>
        </p:nvSpPr>
        <p:spPr>
          <a:xfrm>
            <a:off x="6511047" y="2266579"/>
            <a:ext cx="241128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2018 MICROSOFT PARTNER OF THE YEAR </a:t>
            </a:r>
            <a:r>
              <a:rPr kumimoji="0" lang="en-GB" sz="1000" b="0" i="0" u="none" strike="noStrike" kern="0" cap="none" spc="20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</a:rPr>
              <a:t>INDIRECT PROVIDER PARTNER OF THE YEAR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20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</a:rPr>
              <a:t>CHANNEL SERVICES AWARD PRC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463168C-C794-A0A2-4E52-8924B21D0E52}"/>
              </a:ext>
            </a:extLst>
          </p:cNvPr>
          <p:cNvSpPr txBox="1"/>
          <p:nvPr userDrawn="1"/>
        </p:nvSpPr>
        <p:spPr>
          <a:xfrm>
            <a:off x="9213459" y="2266579"/>
            <a:ext cx="2008723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2021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CRN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20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</a:rPr>
              <a:t>BEST ONLINE/</a:t>
            </a:r>
            <a:br>
              <a:rPr kumimoji="0" lang="en-GB" sz="1000" b="0" i="0" u="none" strike="noStrike" kern="0" cap="none" spc="20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</a:rPr>
            </a:br>
            <a:r>
              <a:rPr kumimoji="0" lang="en-GB" sz="1000" b="0" i="0" u="none" strike="noStrike" kern="0" cap="none" spc="20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</a:rPr>
              <a:t>IN-PERSON/HYBRID EVENT DISTRIBUTOR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89B59DF-458A-7DFA-AB75-3AE3E7FA9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685" y="1661919"/>
            <a:ext cx="370160" cy="48042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6008A54-96BD-CA32-4C6C-D2BF46258C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590" y="1661919"/>
            <a:ext cx="370160" cy="48042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10C3A61-41C6-6A9A-498C-1F106CD5D2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317" y="1661919"/>
            <a:ext cx="370160" cy="480420"/>
          </a:xfrm>
          <a:prstGeom prst="rect">
            <a:avLst/>
          </a:prstGeom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7BB9ADB-CF82-DB8C-78ED-85C0A29A4AE4}"/>
              </a:ext>
            </a:extLst>
          </p:cNvPr>
          <p:cNvCxnSpPr>
            <a:cxnSpLocks/>
          </p:cNvCxnSpPr>
          <p:nvPr userDrawn="1"/>
        </p:nvCxnSpPr>
        <p:spPr>
          <a:xfrm>
            <a:off x="7493243" y="3614804"/>
            <a:ext cx="0" cy="223520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100" name="Picture 99">
            <a:extLst>
              <a:ext uri="{FF2B5EF4-FFF2-40B4-BE49-F238E27FC236}">
                <a16:creationId xmlns:a16="http://schemas.microsoft.com/office/drawing/2014/main" id="{6B3B6010-8902-0C6E-23FA-3745A1D335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471" y="1705429"/>
            <a:ext cx="1477907" cy="147790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B1C527E-08EA-A100-FB47-05B9DE2BF44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06408" y="1715246"/>
            <a:ext cx="1477907" cy="1477907"/>
          </a:xfrm>
          <a:prstGeom prst="rect">
            <a:avLst/>
          </a:prstGeom>
        </p:spPr>
      </p:pic>
      <p:sp>
        <p:nvSpPr>
          <p:cNvPr id="2" name="Title 14">
            <a:extLst>
              <a:ext uri="{FF2B5EF4-FFF2-40B4-BE49-F238E27FC236}">
                <a16:creationId xmlns:a16="http://schemas.microsoft.com/office/drawing/2014/main" id="{DCBF4915-0411-0695-D018-DCD7A659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64389"/>
            <a:ext cx="10729644" cy="424732"/>
          </a:xfrm>
        </p:spPr>
        <p:txBody>
          <a:bodyPr lIns="0"/>
          <a:lstStyle>
            <a:lvl1pPr>
              <a:defRPr sz="2400" spc="0">
                <a:solidFill>
                  <a:srgbClr val="201A3D"/>
                </a:solidFill>
              </a:defRPr>
            </a:lvl1pPr>
          </a:lstStyle>
          <a:p>
            <a:r>
              <a:rPr lang="en-US" dirty="0"/>
              <a:t>OUR SUCCESSES ARE YOUR SUCCESSES</a:t>
            </a:r>
          </a:p>
        </p:txBody>
      </p:sp>
    </p:spTree>
    <p:extLst>
      <p:ext uri="{BB962C8B-B14F-4D97-AF65-F5344CB8AC3E}">
        <p14:creationId xmlns:p14="http://schemas.microsoft.com/office/powerpoint/2010/main" val="357578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.0 [Teal] White Icons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BA3A90-AFD0-EB9B-F405-7D74A378AB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4D070-9166-C914-C5E5-920C982B8BCE}"/>
              </a:ext>
            </a:extLst>
          </p:cNvPr>
          <p:cNvSpPr txBox="1">
            <a:spLocks/>
          </p:cNvSpPr>
          <p:nvPr userDrawn="1"/>
        </p:nvSpPr>
        <p:spPr>
          <a:xfrm>
            <a:off x="628063" y="647135"/>
            <a:ext cx="10896000" cy="424732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WHITE ICONS 1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C2B3DD03-D580-5750-4047-0157096741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4965" y="1513848"/>
            <a:ext cx="468000" cy="468000"/>
          </a:xfrm>
          <a:prstGeom prst="rect">
            <a:avLst/>
          </a:prstGeom>
        </p:spPr>
      </p:pic>
      <p:pic>
        <p:nvPicPr>
          <p:cNvPr id="5" name="Picture 62">
            <a:extLst>
              <a:ext uri="{FF2B5EF4-FFF2-40B4-BE49-F238E27FC236}">
                <a16:creationId xmlns:a16="http://schemas.microsoft.com/office/drawing/2014/main" id="{378A3D45-84E7-B927-BC80-8167C1E19A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09486" y="2397475"/>
            <a:ext cx="468000" cy="46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200284F-FDB9-98AF-1C58-5D4A4EA2E48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925601" y="2397475"/>
            <a:ext cx="468000" cy="46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C4AFFBC-40D6-22E9-D38B-5A4FF972656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715760" y="2397475"/>
            <a:ext cx="468000" cy="46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C8A1AC9-3C68-DBF7-60FB-A3D5C0CE9C7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549124" y="1513848"/>
            <a:ext cx="468000" cy="468000"/>
          </a:xfrm>
          <a:prstGeom prst="rect">
            <a:avLst/>
          </a:prstGeom>
        </p:spPr>
      </p:pic>
      <p:pic>
        <p:nvPicPr>
          <p:cNvPr id="9" name="Picture 23">
            <a:extLst>
              <a:ext uri="{FF2B5EF4-FFF2-40B4-BE49-F238E27FC236}">
                <a16:creationId xmlns:a16="http://schemas.microsoft.com/office/drawing/2014/main" id="{F41C00A5-3D5F-119C-4C6A-FF21B0022E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275535" y="1792970"/>
            <a:ext cx="0" cy="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F9CFBAE-C504-350F-2835-A3FAFC3C37E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36227" y="3281102"/>
            <a:ext cx="468000" cy="46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5F07210-968D-B9D1-6D78-0622F249D0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64965" y="2397475"/>
            <a:ext cx="468000" cy="46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4708A57-B467-1218-6CBD-CE5C0505B62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3135442" y="2397475"/>
            <a:ext cx="468000" cy="46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EBAF4-CCBA-38DA-15DA-F7CB11B2F66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2333283" y="1513848"/>
            <a:ext cx="468000" cy="46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ACE4D38-7B77-AE5C-CD30-37FE9131CED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6254078" y="1513848"/>
            <a:ext cx="468000" cy="46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FC2D4C2-2ECC-001A-6E06-2B3D5DAE549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3990869" y="3281102"/>
            <a:ext cx="468000" cy="46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4D520A9-2D6C-BDFB-76F8-F07E065BE686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5510809" y="2384230"/>
            <a:ext cx="468000" cy="468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1FEB4E9-0493-39C3-83B5-90631A8258E0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3901601" y="1513848"/>
            <a:ext cx="468000" cy="46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17ECB85-A4B8-C45E-F208-5D5C81AE5130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2345283" y="2397475"/>
            <a:ext cx="468000" cy="46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FDF6B40-BFF0-29F5-A782-C40F8B6A3FA8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555124" y="2397475"/>
            <a:ext cx="468000" cy="468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D7549B7-5EE3-7340-B54F-1A06F99B762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3117442" y="1513848"/>
            <a:ext cx="468000" cy="468000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67D354D0-7641-BF7B-76EB-C16F18C803FC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3219607" y="3281102"/>
            <a:ext cx="468000" cy="468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0B992CA-365D-B4EA-995C-EB3BF9992B87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8540626" y="2397475"/>
            <a:ext cx="468000" cy="468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3F442F5-9C8F-C420-BA44-E532D671AED1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7038237" y="1513848"/>
            <a:ext cx="468000" cy="468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8564E41-DBAE-FA8C-160B-A9EF0A82EF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6296078" y="2397475"/>
            <a:ext cx="468000" cy="468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6B8256E-AE6B-BFD7-959A-781DA33ACCE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4685760" y="1513848"/>
            <a:ext cx="468000" cy="46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9CD75AA-47ED-3049-346F-0BF727C3D4A0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7751620" y="2398628"/>
            <a:ext cx="466847" cy="46684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780FCD0-F53B-F2FE-BC2A-C4E843EF93AC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9330785" y="2397475"/>
            <a:ext cx="556542" cy="468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7FB0EBF4-1AE2-E3F4-8257-9BE8FCA537E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785840" y="5048354"/>
            <a:ext cx="466847" cy="46684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058859D-4C81-11FD-9C5E-11AA167E3E84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764965" y="3281102"/>
            <a:ext cx="468000" cy="46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:a16="http://schemas.microsoft.com/office/drawing/2014/main" id="{EBCA7231-6F9A-B177-9C6C-287D4D220D2B}"/>
              </a:ext>
            </a:extLst>
          </p:cNvPr>
          <p:cNvPicPr>
            <a:picLocks noChangeAspect="1"/>
          </p:cNvPicPr>
          <p:nvPr userDrawn="1"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2307489" y="3137102"/>
            <a:ext cx="608856" cy="612000"/>
          </a:xfrm>
          <a:prstGeom prst="rect">
            <a:avLst/>
          </a:prstGeom>
        </p:spPr>
      </p:pic>
      <p:pic>
        <p:nvPicPr>
          <p:cNvPr id="33" name="Graphic 32" descr="Tools">
            <a:extLst>
              <a:ext uri="{FF2B5EF4-FFF2-40B4-BE49-F238E27FC236}">
                <a16:creationId xmlns:a16="http://schemas.microsoft.com/office/drawing/2014/main" id="{70CA52F1-E629-F214-F425-FE9766E86046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4762131" y="3245102"/>
            <a:ext cx="504000" cy="504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92874E1-0A35-F69D-6A3F-1967B353138C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8619797" y="5047777"/>
            <a:ext cx="468000" cy="468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51EA5959-64D9-3930-CF3A-42075ED95F81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5510809" y="5047777"/>
            <a:ext cx="468000" cy="4680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0D945434-7370-AF0C-6EA4-C1699571D2B9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5469919" y="1513848"/>
            <a:ext cx="468000" cy="468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FBB1C69F-2684-2590-AA2C-1A2A450A6C90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8654441" y="3281102"/>
            <a:ext cx="468000" cy="468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78D5D189-632C-AC24-BE90-92C41AB1F855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7883179" y="3281102"/>
            <a:ext cx="468000" cy="468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8F53A28B-BB2C-9FF2-6843-E43877CBBD54}"/>
              </a:ext>
            </a:extLst>
          </p:cNvPr>
          <p:cNvPicPr>
            <a:picLocks noChangeAspect="1"/>
          </p:cNvPicPr>
          <p:nvPr userDrawn="1"/>
        </p:nvPicPr>
        <p:blipFill>
          <a:blip r:embed="rId6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5569393" y="3281102"/>
            <a:ext cx="468000" cy="468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F64F5C3A-9836-1DA7-34C5-2B673360770A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9425703" y="3281102"/>
            <a:ext cx="468000" cy="468000"/>
          </a:xfrm>
          <a:prstGeom prst="rect">
            <a:avLst/>
          </a:prstGeom>
        </p:spPr>
      </p:pic>
      <p:pic>
        <p:nvPicPr>
          <p:cNvPr id="41" name="Picture 34">
            <a:extLst>
              <a:ext uri="{FF2B5EF4-FFF2-40B4-BE49-F238E27FC236}">
                <a16:creationId xmlns:a16="http://schemas.microsoft.com/office/drawing/2014/main" id="{A15409D5-9827-B9F9-B8BB-277A8F130494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6340655" y="3281102"/>
            <a:ext cx="468000" cy="468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203FF244-BB6B-ED4A-A3DA-50862C9B8F0D}"/>
              </a:ext>
            </a:extLst>
          </p:cNvPr>
          <p:cNvPicPr>
            <a:picLocks noChangeAspect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10196965" y="3281102"/>
            <a:ext cx="468000" cy="468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A426C543-EB16-78C4-7892-BAC371570B20}"/>
              </a:ext>
            </a:extLst>
          </p:cNvPr>
          <p:cNvPicPr>
            <a:picLocks noChangeAspect="1"/>
          </p:cNvPicPr>
          <p:nvPr userDrawn="1"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 flipV="1">
            <a:off x="7111917" y="3281102"/>
            <a:ext cx="468000" cy="468000"/>
          </a:xfrm>
          <a:prstGeom prst="rect">
            <a:avLst/>
          </a:prstGeom>
        </p:spPr>
      </p:pic>
      <p:pic>
        <p:nvPicPr>
          <p:cNvPr id="44" name="Picture 18">
            <a:extLst>
              <a:ext uri="{FF2B5EF4-FFF2-40B4-BE49-F238E27FC236}">
                <a16:creationId xmlns:a16="http://schemas.microsoft.com/office/drawing/2014/main" id="{D75951A2-0215-13DF-6AE2-DD39B75E96D5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0"/>
              </a:ext>
            </a:extLst>
          </a:blip>
          <a:srcRect/>
          <a:stretch/>
        </p:blipFill>
        <p:spPr>
          <a:xfrm>
            <a:off x="3935435" y="5047777"/>
            <a:ext cx="468000" cy="468000"/>
          </a:xfrm>
          <a:prstGeom prst="rect">
            <a:avLst/>
          </a:prstGeom>
        </p:spPr>
      </p:pic>
      <p:pic>
        <p:nvPicPr>
          <p:cNvPr id="45" name="Picture 18">
            <a:extLst>
              <a:ext uri="{FF2B5EF4-FFF2-40B4-BE49-F238E27FC236}">
                <a16:creationId xmlns:a16="http://schemas.microsoft.com/office/drawing/2014/main" id="{EBF82B46-F115-CC87-7813-6F8362DD407B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2"/>
              </a:ext>
            </a:extLst>
          </a:blip>
          <a:srcRect/>
          <a:stretch/>
        </p:blipFill>
        <p:spPr>
          <a:xfrm>
            <a:off x="4723122" y="5047777"/>
            <a:ext cx="468000" cy="4680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57BD69C9-97AC-8ACF-642E-81900173EF4C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4"/>
              </a:ext>
            </a:extLst>
          </a:blip>
          <a:srcRect/>
          <a:stretch/>
        </p:blipFill>
        <p:spPr>
          <a:xfrm>
            <a:off x="2360061" y="5047777"/>
            <a:ext cx="468000" cy="46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FE8B8D17-5817-CF96-39E3-8736608425B3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6"/>
              </a:ext>
            </a:extLst>
          </a:blip>
          <a:srcRect/>
          <a:stretch/>
        </p:blipFill>
        <p:spPr>
          <a:xfrm>
            <a:off x="1572374" y="5047777"/>
            <a:ext cx="468000" cy="468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5DAC309A-2A63-2DAC-AB19-44F1459AF777}"/>
              </a:ext>
            </a:extLst>
          </p:cNvPr>
          <p:cNvPicPr>
            <a:picLocks noChangeAspect="1"/>
          </p:cNvPicPr>
          <p:nvPr userDrawn="1"/>
        </p:nvPicPr>
        <p:blipFill>
          <a:blip r:embed="rId8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8"/>
              </a:ext>
            </a:extLst>
          </a:blip>
          <a:srcRect/>
          <a:stretch/>
        </p:blipFill>
        <p:spPr>
          <a:xfrm>
            <a:off x="3147748" y="5047777"/>
            <a:ext cx="468000" cy="468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F68E4E8-9020-E8DB-2628-406B5CBF58E4}"/>
              </a:ext>
            </a:extLst>
          </p:cNvPr>
          <p:cNvPicPr>
            <a:picLocks noChangeAspect="1"/>
          </p:cNvPicPr>
          <p:nvPr userDrawn="1"/>
        </p:nvPicPr>
        <p:blipFill>
          <a:blip r:embed="rId8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0"/>
              </a:ext>
            </a:extLst>
          </a:blip>
          <a:srcRect/>
          <a:stretch/>
        </p:blipFill>
        <p:spPr>
          <a:xfrm>
            <a:off x="7086183" y="5047777"/>
            <a:ext cx="468000" cy="468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924115C6-7755-9138-ACD2-4D5BE56DED90}"/>
              </a:ext>
            </a:extLst>
          </p:cNvPr>
          <p:cNvPicPr>
            <a:picLocks noChangeAspect="1"/>
          </p:cNvPicPr>
          <p:nvPr userDrawn="1"/>
        </p:nvPicPr>
        <p:blipFill>
          <a:blip r:embed="rId9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2"/>
              </a:ext>
            </a:extLst>
          </a:blip>
          <a:srcRect/>
          <a:stretch/>
        </p:blipFill>
        <p:spPr>
          <a:xfrm>
            <a:off x="6298496" y="5047777"/>
            <a:ext cx="468000" cy="468000"/>
          </a:xfrm>
          <a:prstGeom prst="rect">
            <a:avLst/>
          </a:prstGeom>
        </p:spPr>
      </p:pic>
      <p:pic>
        <p:nvPicPr>
          <p:cNvPr id="51" name="Picture 63">
            <a:extLst>
              <a:ext uri="{FF2B5EF4-FFF2-40B4-BE49-F238E27FC236}">
                <a16:creationId xmlns:a16="http://schemas.microsoft.com/office/drawing/2014/main" id="{17F7F056-7B21-BE3D-4D6D-760AD6569F8C}"/>
              </a:ext>
            </a:extLst>
          </p:cNvPr>
          <p:cNvPicPr>
            <a:picLocks noChangeAspect="1"/>
          </p:cNvPicPr>
          <p:nvPr userDrawn="1"/>
        </p:nvPicPr>
        <p:blipFill>
          <a:blip r:embed="rId9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4"/>
              </a:ext>
            </a:extLst>
          </a:blip>
          <a:srcRect/>
          <a:stretch/>
        </p:blipFill>
        <p:spPr>
          <a:xfrm>
            <a:off x="739978" y="4164729"/>
            <a:ext cx="468000" cy="4680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7BA18E32-28B4-DD1A-724B-F5E34FDB5988}"/>
              </a:ext>
            </a:extLst>
          </p:cNvPr>
          <p:cNvPicPr>
            <a:picLocks noChangeAspect="1"/>
          </p:cNvPicPr>
          <p:nvPr userDrawn="1"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1521237" y="4164729"/>
            <a:ext cx="468000" cy="4680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C2EACED6-1D57-5916-7485-CE52C7B54027}"/>
              </a:ext>
            </a:extLst>
          </p:cNvPr>
          <p:cNvPicPr>
            <a:picLocks noChangeAspect="1"/>
          </p:cNvPicPr>
          <p:nvPr userDrawn="1"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8"/>
              </a:ext>
            </a:extLst>
          </a:blip>
          <a:srcRect/>
          <a:stretch/>
        </p:blipFill>
        <p:spPr>
          <a:xfrm>
            <a:off x="9407484" y="5047777"/>
            <a:ext cx="468000" cy="4680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60F26C63-4D83-1776-B510-20FC2597665C}"/>
              </a:ext>
            </a:extLst>
          </p:cNvPr>
          <p:cNvPicPr>
            <a:picLocks noChangeAspect="1"/>
          </p:cNvPicPr>
          <p:nvPr userDrawn="1"/>
        </p:nvPicPr>
        <p:blipFill>
          <a:blip r:embed="rId9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0"/>
              </a:ext>
            </a:extLst>
          </a:blip>
          <a:srcRect/>
          <a:stretch/>
        </p:blipFill>
        <p:spPr>
          <a:xfrm>
            <a:off x="2302496" y="4164729"/>
            <a:ext cx="468000" cy="4680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1F52CC7C-301E-16AB-5BFB-6587EFBC0C4E}"/>
              </a:ext>
            </a:extLst>
          </p:cNvPr>
          <p:cNvPicPr>
            <a:picLocks noChangeAspect="1"/>
          </p:cNvPicPr>
          <p:nvPr userDrawn="1"/>
        </p:nvPicPr>
        <p:blipFill>
          <a:blip r:embed="rId10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2"/>
              </a:ext>
            </a:extLst>
          </a:blip>
          <a:srcRect/>
          <a:stretch/>
        </p:blipFill>
        <p:spPr>
          <a:xfrm>
            <a:off x="3083755" y="4164729"/>
            <a:ext cx="468000" cy="468000"/>
          </a:xfrm>
          <a:prstGeom prst="rect">
            <a:avLst/>
          </a:prstGeom>
        </p:spPr>
      </p:pic>
      <p:pic>
        <p:nvPicPr>
          <p:cNvPr id="56" name="Picture 34">
            <a:extLst>
              <a:ext uri="{FF2B5EF4-FFF2-40B4-BE49-F238E27FC236}">
                <a16:creationId xmlns:a16="http://schemas.microsoft.com/office/drawing/2014/main" id="{A7D074BC-DB2D-490F-3D59-884CCBF9E6A6}"/>
              </a:ext>
            </a:extLst>
          </p:cNvPr>
          <p:cNvPicPr>
            <a:picLocks noChangeAspect="1"/>
          </p:cNvPicPr>
          <p:nvPr userDrawn="1"/>
        </p:nvPicPr>
        <p:blipFill>
          <a:blip r:embed="rId10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4"/>
              </a:ext>
            </a:extLst>
          </a:blip>
          <a:srcRect/>
          <a:stretch/>
        </p:blipFill>
        <p:spPr>
          <a:xfrm>
            <a:off x="5499532" y="4164729"/>
            <a:ext cx="468000" cy="4680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33F5CC61-4119-E5F1-33B9-3A6756482B3A}"/>
              </a:ext>
            </a:extLst>
          </p:cNvPr>
          <p:cNvPicPr>
            <a:picLocks noChangeAspect="1"/>
          </p:cNvPicPr>
          <p:nvPr userDrawn="1"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4718273" y="4164729"/>
            <a:ext cx="468000" cy="4680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E26F9FD-2313-3A0F-324F-D1E25BE7293D}"/>
              </a:ext>
            </a:extLst>
          </p:cNvPr>
          <p:cNvPicPr>
            <a:picLocks noChangeAspect="1"/>
          </p:cNvPicPr>
          <p:nvPr userDrawn="1"/>
        </p:nvPicPr>
        <p:blipFill>
          <a:blip r:embed="rId10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8"/>
              </a:ext>
            </a:extLst>
          </a:blip>
          <a:srcRect/>
          <a:stretch/>
        </p:blipFill>
        <p:spPr>
          <a:xfrm>
            <a:off x="6280791" y="4164729"/>
            <a:ext cx="468000" cy="468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90FE8672-A826-61B1-B0BD-A0C496FEA55F}"/>
              </a:ext>
            </a:extLst>
          </p:cNvPr>
          <p:cNvPicPr>
            <a:picLocks noChangeAspect="1"/>
          </p:cNvPicPr>
          <p:nvPr userDrawn="1"/>
        </p:nvPicPr>
        <p:blipFill>
          <a:blip r:embed="rId10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0"/>
              </a:ext>
            </a:extLst>
          </a:blip>
          <a:srcRect/>
          <a:stretch/>
        </p:blipFill>
        <p:spPr>
          <a:xfrm>
            <a:off x="7843309" y="4164729"/>
            <a:ext cx="468000" cy="468000"/>
          </a:xfrm>
          <a:prstGeom prst="rect">
            <a:avLst/>
          </a:prstGeom>
        </p:spPr>
      </p:pic>
      <p:pic>
        <p:nvPicPr>
          <p:cNvPr id="60" name="Picture 20">
            <a:extLst>
              <a:ext uri="{FF2B5EF4-FFF2-40B4-BE49-F238E27FC236}">
                <a16:creationId xmlns:a16="http://schemas.microsoft.com/office/drawing/2014/main" id="{C9EA3D78-6450-C14A-F9C2-BA982C14878A}"/>
              </a:ext>
            </a:extLst>
          </p:cNvPr>
          <p:cNvPicPr>
            <a:picLocks noChangeAspect="1"/>
          </p:cNvPicPr>
          <p:nvPr userDrawn="1"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2"/>
              </a:ext>
            </a:extLst>
          </a:blip>
          <a:srcRect/>
          <a:stretch/>
        </p:blipFill>
        <p:spPr>
          <a:xfrm>
            <a:off x="7062050" y="4164729"/>
            <a:ext cx="468000" cy="468000"/>
          </a:xfrm>
          <a:prstGeom prst="rect">
            <a:avLst/>
          </a:prstGeom>
        </p:spPr>
      </p:pic>
      <p:pic>
        <p:nvPicPr>
          <p:cNvPr id="61" name="Picture 19">
            <a:extLst>
              <a:ext uri="{FF2B5EF4-FFF2-40B4-BE49-F238E27FC236}">
                <a16:creationId xmlns:a16="http://schemas.microsoft.com/office/drawing/2014/main" id="{0FEA8C92-E809-6A89-D31E-D5617199407D}"/>
              </a:ext>
            </a:extLst>
          </p:cNvPr>
          <p:cNvPicPr>
            <a:picLocks noChangeAspect="1"/>
          </p:cNvPicPr>
          <p:nvPr userDrawn="1"/>
        </p:nvPicPr>
        <p:blipFill>
          <a:blip r:embed="rId1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4"/>
              </a:ext>
            </a:extLst>
          </a:blip>
          <a:srcRect/>
          <a:stretch/>
        </p:blipFill>
        <p:spPr>
          <a:xfrm>
            <a:off x="10186970" y="4164729"/>
            <a:ext cx="468000" cy="468000"/>
          </a:xfrm>
          <a:prstGeom prst="rect">
            <a:avLst/>
          </a:prstGeom>
        </p:spPr>
      </p:pic>
      <p:pic>
        <p:nvPicPr>
          <p:cNvPr id="62" name="Picture 36">
            <a:extLst>
              <a:ext uri="{FF2B5EF4-FFF2-40B4-BE49-F238E27FC236}">
                <a16:creationId xmlns:a16="http://schemas.microsoft.com/office/drawing/2014/main" id="{D09024E1-9B4F-EE0C-0BE2-10BF7C26E428}"/>
              </a:ext>
            </a:extLst>
          </p:cNvPr>
          <p:cNvPicPr>
            <a:picLocks noChangeAspect="1"/>
          </p:cNvPicPr>
          <p:nvPr userDrawn="1"/>
        </p:nvPicPr>
        <p:blipFill>
          <a:blip r:embed="rId1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6"/>
              </a:ext>
            </a:extLst>
          </a:blip>
          <a:srcRect/>
          <a:stretch/>
        </p:blipFill>
        <p:spPr>
          <a:xfrm>
            <a:off x="9405711" y="4164729"/>
            <a:ext cx="468000" cy="4680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087CB933-CAAC-9C41-AAF4-33D21F91C9C0}"/>
              </a:ext>
            </a:extLst>
          </p:cNvPr>
          <p:cNvPicPr>
            <a:picLocks noChangeAspect="1"/>
          </p:cNvPicPr>
          <p:nvPr userDrawn="1"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8"/>
              </a:ext>
            </a:extLst>
          </a:blip>
          <a:srcRect/>
          <a:stretch/>
        </p:blipFill>
        <p:spPr>
          <a:xfrm>
            <a:off x="10195171" y="5047777"/>
            <a:ext cx="468000" cy="468000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44832300-49CC-BAB7-E42A-599CAC48A48C}"/>
              </a:ext>
            </a:extLst>
          </p:cNvPr>
          <p:cNvPicPr>
            <a:picLocks noChangeAspect="1"/>
          </p:cNvPicPr>
          <p:nvPr userDrawn="1"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7822396" y="1513848"/>
            <a:ext cx="468000" cy="4680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A6E30DE4-8DE6-891D-FB74-94EE772EAACB}"/>
              </a:ext>
            </a:extLst>
          </p:cNvPr>
          <p:cNvPicPr>
            <a:picLocks noChangeAspect="1"/>
          </p:cNvPicPr>
          <p:nvPr userDrawn="1"/>
        </p:nvPicPr>
        <p:blipFill>
          <a:blip r:embed="rId1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9390714" y="1513848"/>
            <a:ext cx="468000" cy="4680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1ECAFC20-7A44-6FEC-9AA6-1A2E828C4360}"/>
              </a:ext>
            </a:extLst>
          </p:cNvPr>
          <p:cNvPicPr>
            <a:picLocks noChangeAspect="1"/>
          </p:cNvPicPr>
          <p:nvPr userDrawn="1"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10174873" y="1513848"/>
            <a:ext cx="468000" cy="46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7AFFB0-6BA0-A717-924F-ADCBB06C66AE}"/>
              </a:ext>
            </a:extLst>
          </p:cNvPr>
          <p:cNvPicPr>
            <a:picLocks noChangeAspect="1"/>
          </p:cNvPicPr>
          <p:nvPr userDrawn="1"/>
        </p:nvPicPr>
        <p:blipFill>
          <a:blip r:embed="rId125"/>
          <a:stretch>
            <a:fillRect/>
          </a:stretch>
        </p:blipFill>
        <p:spPr>
          <a:xfrm>
            <a:off x="3916278" y="4164150"/>
            <a:ext cx="542591" cy="52430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0B7711D-758B-296D-79EC-154F66530E3B}"/>
              </a:ext>
            </a:extLst>
          </p:cNvPr>
          <p:cNvPicPr>
            <a:picLocks noChangeAspect="1"/>
          </p:cNvPicPr>
          <p:nvPr userDrawn="1"/>
        </p:nvPicPr>
        <p:blipFill>
          <a:blip r:embed="rId126"/>
          <a:stretch>
            <a:fillRect/>
          </a:stretch>
        </p:blipFill>
        <p:spPr>
          <a:xfrm>
            <a:off x="8564875" y="1534130"/>
            <a:ext cx="487722" cy="48772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E71C1F6-A16F-BEEC-FAB8-1D273B5C6555}"/>
              </a:ext>
            </a:extLst>
          </p:cNvPr>
          <p:cNvPicPr>
            <a:picLocks noChangeAspect="1"/>
          </p:cNvPicPr>
          <p:nvPr userDrawn="1"/>
        </p:nvPicPr>
        <p:blipFill>
          <a:blip r:embed="rId127"/>
          <a:stretch>
            <a:fillRect/>
          </a:stretch>
        </p:blipFill>
        <p:spPr>
          <a:xfrm>
            <a:off x="7081049" y="2383780"/>
            <a:ext cx="353599" cy="4816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8856973-33C5-7296-8C61-72A3F4A145C7}"/>
              </a:ext>
            </a:extLst>
          </p:cNvPr>
          <p:cNvPicPr>
            <a:picLocks noChangeAspect="1"/>
          </p:cNvPicPr>
          <p:nvPr userDrawn="1"/>
        </p:nvPicPr>
        <p:blipFill>
          <a:blip r:embed="rId128"/>
          <a:stretch>
            <a:fillRect/>
          </a:stretch>
        </p:blipFill>
        <p:spPr>
          <a:xfrm>
            <a:off x="8624458" y="4148482"/>
            <a:ext cx="499915" cy="49991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DF75268-2965-E415-A75A-30B678E7B1EA}"/>
              </a:ext>
            </a:extLst>
          </p:cNvPr>
          <p:cNvPicPr>
            <a:picLocks noChangeAspect="1"/>
          </p:cNvPicPr>
          <p:nvPr userDrawn="1"/>
        </p:nvPicPr>
        <p:blipFill>
          <a:blip r:embed="rId129"/>
          <a:stretch>
            <a:fillRect/>
          </a:stretch>
        </p:blipFill>
        <p:spPr>
          <a:xfrm>
            <a:off x="7856493" y="5017174"/>
            <a:ext cx="44504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.1 [Teal] White Icons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BA3A90-AFD0-EB9B-F405-7D74A378AB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4D070-9166-C914-C5E5-920C982B8BCE}"/>
              </a:ext>
            </a:extLst>
          </p:cNvPr>
          <p:cNvSpPr txBox="1">
            <a:spLocks/>
          </p:cNvSpPr>
          <p:nvPr userDrawn="1"/>
        </p:nvSpPr>
        <p:spPr>
          <a:xfrm>
            <a:off x="628063" y="647135"/>
            <a:ext cx="10896000" cy="424732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WHITE ICONS 2</a:t>
            </a:r>
          </a:p>
        </p:txBody>
      </p:sp>
      <p:pic>
        <p:nvPicPr>
          <p:cNvPr id="3" name="Picture 20">
            <a:extLst>
              <a:ext uri="{FF2B5EF4-FFF2-40B4-BE49-F238E27FC236}">
                <a16:creationId xmlns:a16="http://schemas.microsoft.com/office/drawing/2014/main" id="{6E6534F1-8816-A94A-EF95-03FC118B1C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44368" y="1513848"/>
            <a:ext cx="468000" cy="468000"/>
          </a:xfrm>
          <a:prstGeom prst="rect">
            <a:avLst/>
          </a:prstGeom>
        </p:spPr>
      </p:pic>
      <p:pic>
        <p:nvPicPr>
          <p:cNvPr id="4" name="Picture 64">
            <a:extLst>
              <a:ext uri="{FF2B5EF4-FFF2-40B4-BE49-F238E27FC236}">
                <a16:creationId xmlns:a16="http://schemas.microsoft.com/office/drawing/2014/main" id="{BC314A39-2F27-2CDE-9D18-C628F002E7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154966" y="1513848"/>
            <a:ext cx="468000" cy="468000"/>
          </a:xfrm>
          <a:prstGeom prst="rect">
            <a:avLst/>
          </a:prstGeom>
        </p:spPr>
      </p:pic>
      <p:pic>
        <p:nvPicPr>
          <p:cNvPr id="5" name="Picture 23">
            <a:extLst>
              <a:ext uri="{FF2B5EF4-FFF2-40B4-BE49-F238E27FC236}">
                <a16:creationId xmlns:a16="http://schemas.microsoft.com/office/drawing/2014/main" id="{09049853-EF55-A096-2EC7-F925B24A6E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373399" y="1513848"/>
            <a:ext cx="468000" cy="46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FA8651F-190D-6963-8731-F598CF2C6CF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91832" y="1513848"/>
            <a:ext cx="468000" cy="46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5A55895-55B1-E7DE-F480-A502D35BD5E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830558" y="2284638"/>
            <a:ext cx="468000" cy="46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86F1D24-15FF-B7D6-A9F6-73C2728B78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10265" y="1513848"/>
            <a:ext cx="468000" cy="46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96EA577-0E22-FBE8-4E9D-C1C0B469594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499667" y="1513848"/>
            <a:ext cx="468000" cy="468000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F02E1E76-4F79-4DB9-6A45-117FE67053A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186664" y="1513848"/>
            <a:ext cx="468000" cy="46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349FFFE-99FB-CF89-7E0E-F0CBACBB273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3936533" y="1513848"/>
            <a:ext cx="468000" cy="46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89E8863-1CC0-054B-4F66-555AB797965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281234" y="1513848"/>
            <a:ext cx="468000" cy="46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D983358-EF6C-9268-4259-B2342F995529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4718100" y="1513848"/>
            <a:ext cx="468000" cy="46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357E120-1718-12C4-0F72-8119016E4D12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154966" y="2284638"/>
            <a:ext cx="468000" cy="46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78D852D-55DC-E4E1-041A-188DD08D022D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10265" y="2284638"/>
            <a:ext cx="468000" cy="468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449AA3-F2FB-5A45-5DB4-877DB131A94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062801" y="1513848"/>
            <a:ext cx="468000" cy="468000"/>
          </a:xfrm>
          <a:prstGeom prst="rect">
            <a:avLst/>
          </a:prstGeom>
        </p:spPr>
      </p:pic>
      <p:pic>
        <p:nvPicPr>
          <p:cNvPr id="20" name="Graphic 19" descr="Head with Gears">
            <a:extLst>
              <a:ext uri="{FF2B5EF4-FFF2-40B4-BE49-F238E27FC236}">
                <a16:creationId xmlns:a16="http://schemas.microsoft.com/office/drawing/2014/main" id="{E18770D8-21AE-B178-9DD6-7964A668329B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407502" y="1513848"/>
            <a:ext cx="465595" cy="468000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F33EEF59-B827-DA8A-7E49-6A0E2319E00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2373399" y="2284638"/>
            <a:ext cx="468000" cy="468000"/>
          </a:xfrm>
          <a:prstGeom prst="rect">
            <a:avLst/>
          </a:prstGeom>
        </p:spPr>
      </p:pic>
      <p:pic>
        <p:nvPicPr>
          <p:cNvPr id="22" name="Picture 62">
            <a:extLst>
              <a:ext uri="{FF2B5EF4-FFF2-40B4-BE49-F238E27FC236}">
                <a16:creationId xmlns:a16="http://schemas.microsoft.com/office/drawing/2014/main" id="{CF71DFB7-48FB-99AF-4333-9131CD2D23AF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1591832" y="2284638"/>
            <a:ext cx="468000" cy="468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9C08F62-46C7-5BDA-33C9-59AAFA52C00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936533" y="2284638"/>
            <a:ext cx="468000" cy="46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BBE509-0D52-1AF0-D878-813F9931EEEC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8630997" y="1513848"/>
            <a:ext cx="469433" cy="46943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03C0C17-DE60-8AAB-1AFD-AFB494889C5C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99667" y="2303572"/>
            <a:ext cx="468000" cy="468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F22FF91-42E4-3B8B-0389-79FFBF523D65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6285049" y="2284638"/>
            <a:ext cx="468000" cy="468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0D52446F-5199-6D4E-BDFD-1B4AD92EC596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081463" y="2252876"/>
            <a:ext cx="438750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B8A094-5F3F-0D7E-17A7-950980374682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4769255" y="2318913"/>
            <a:ext cx="42066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92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.4 Teal Icons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9FD11A2-62D6-1C83-A04D-D69D63C394F3}"/>
              </a:ext>
            </a:extLst>
          </p:cNvPr>
          <p:cNvSpPr txBox="1">
            <a:spLocks/>
          </p:cNvSpPr>
          <p:nvPr userDrawn="1"/>
        </p:nvSpPr>
        <p:spPr>
          <a:xfrm>
            <a:off x="623888" y="647135"/>
            <a:ext cx="10896000" cy="424732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DARK TEAL ICONS 1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65C646F0-8D69-F6D2-EC71-F2FD2837A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4965" y="1513848"/>
            <a:ext cx="468000" cy="468000"/>
          </a:xfrm>
          <a:prstGeom prst="rect">
            <a:avLst/>
          </a:prstGeom>
        </p:spPr>
      </p:pic>
      <p:pic>
        <p:nvPicPr>
          <p:cNvPr id="3" name="Picture 62">
            <a:extLst>
              <a:ext uri="{FF2B5EF4-FFF2-40B4-BE49-F238E27FC236}">
                <a16:creationId xmlns:a16="http://schemas.microsoft.com/office/drawing/2014/main" id="{80167644-9143-C899-CF04-7800CEC5BE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09486" y="2397475"/>
            <a:ext cx="468000" cy="46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563CC8B-37D2-2FF3-AE72-C032313937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925601" y="2397475"/>
            <a:ext cx="468000" cy="46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52C4002-394F-8FFC-4224-161B38CFF1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715760" y="2397475"/>
            <a:ext cx="468000" cy="46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B1DF25-5A2F-0B1D-4C77-7D47B6D51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549124" y="1513848"/>
            <a:ext cx="468000" cy="468000"/>
          </a:xfrm>
          <a:prstGeom prst="rect">
            <a:avLst/>
          </a:prstGeom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id="{47C1E8E2-0819-3770-D0C4-4ADBEE52F2D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275535" y="1792970"/>
            <a:ext cx="0" cy="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50A837-16B3-D6A8-9133-96D5DC0BBF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36227" y="3281102"/>
            <a:ext cx="468000" cy="46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DEE5914-6B16-1F4D-F013-FC40D9E01D4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64965" y="2397475"/>
            <a:ext cx="468000" cy="46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CCC7F99-345D-8524-ED38-F5952AA3C62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135442" y="2397475"/>
            <a:ext cx="468000" cy="46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516FC15-0333-6200-9F02-24962C28D67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333283" y="1513848"/>
            <a:ext cx="468000" cy="46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8241555-6FD0-68D5-2B11-95A005072E5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6254078" y="1513848"/>
            <a:ext cx="468000" cy="46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1426384-2780-79D3-9DBA-F01139399F0B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3990869" y="3281102"/>
            <a:ext cx="468000" cy="46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8168E93-38FC-F029-5374-7E7DF489090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505919" y="2397475"/>
            <a:ext cx="468000" cy="46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19E92E2-5842-5B2F-5A15-FC801BD2396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3901601" y="1513848"/>
            <a:ext cx="468000" cy="46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2C9EC24-7CFA-3C6D-7C11-86BF9DE0AAD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2345283" y="2397475"/>
            <a:ext cx="468000" cy="46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58C962E-82BB-0F7C-0EF5-49B8247F5822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1555124" y="2397475"/>
            <a:ext cx="468000" cy="46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885C8EB-A9AF-653C-05AD-462376A0DF2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3117442" y="1513848"/>
            <a:ext cx="468000" cy="468000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18ABE9C6-6FB8-2EE0-76C6-6E665431FCB7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3219607" y="3281102"/>
            <a:ext cx="468000" cy="46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4FAC1AE-A53D-AFDB-26E2-3045422EDFB9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8540626" y="2397475"/>
            <a:ext cx="468000" cy="468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C5BD805-935B-CE31-EDB7-6591C9139EA2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7038237" y="1513848"/>
            <a:ext cx="468000" cy="468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2BBC0E7-8A84-B429-C648-309DFE4E112D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6296078" y="2397475"/>
            <a:ext cx="468000" cy="468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D78BA4E-D3CE-D72F-A7AF-21CE55A3D151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4685760" y="1513848"/>
            <a:ext cx="468000" cy="468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5B89985-D2DF-ACC9-358C-5D7725FDFF97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/>
        </p:blipFill>
        <p:spPr>
          <a:xfrm>
            <a:off x="7751620" y="2398628"/>
            <a:ext cx="466847" cy="46684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4F9A61E-7145-3C85-FA88-DDB1F26CE994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9330785" y="2397475"/>
            <a:ext cx="556542" cy="46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B1FBA8A6-2AA8-47E0-EA03-76A0C93D91CA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/>
        </p:blipFill>
        <p:spPr>
          <a:xfrm>
            <a:off x="785840" y="5048354"/>
            <a:ext cx="466847" cy="46684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1075594-6F01-5758-10FD-932E93622449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64965" y="3281102"/>
            <a:ext cx="468000" cy="468000"/>
          </a:xfrm>
          <a:prstGeom prst="rect">
            <a:avLst/>
          </a:prstGeom>
        </p:spPr>
      </p:pic>
      <p:pic>
        <p:nvPicPr>
          <p:cNvPr id="30" name="Graphic 29" descr="Employee Badge">
            <a:extLst>
              <a:ext uri="{FF2B5EF4-FFF2-40B4-BE49-F238E27FC236}">
                <a16:creationId xmlns:a16="http://schemas.microsoft.com/office/drawing/2014/main" id="{B990BE80-E5D4-079B-647E-A10E70C313BF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307489" y="3137102"/>
            <a:ext cx="608856" cy="612000"/>
          </a:xfrm>
          <a:prstGeom prst="rect">
            <a:avLst/>
          </a:prstGeom>
        </p:spPr>
      </p:pic>
      <p:pic>
        <p:nvPicPr>
          <p:cNvPr id="31" name="Graphic 30" descr="Tools">
            <a:extLst>
              <a:ext uri="{FF2B5EF4-FFF2-40B4-BE49-F238E27FC236}">
                <a16:creationId xmlns:a16="http://schemas.microsoft.com/office/drawing/2014/main" id="{097ED055-2523-CFAC-5E40-8EA3E91A4A57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762131" y="3245102"/>
            <a:ext cx="504000" cy="504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9CF24B1-B9A9-39AB-E04D-1C9C0FCF218E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619797" y="5047777"/>
            <a:ext cx="468000" cy="468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B624F83-6125-7D4E-7585-863B2C39AB1C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510809" y="5047777"/>
            <a:ext cx="468000" cy="468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94AD8D2-6943-7225-E842-C9ACE03A40D7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469919" y="1513848"/>
            <a:ext cx="468000" cy="468000"/>
          </a:xfrm>
          <a:prstGeom prst="rect">
            <a:avLst/>
          </a:prstGeom>
        </p:spPr>
      </p:pic>
      <p:sp>
        <p:nvSpPr>
          <p:cNvPr id="35" name="shield_3">
            <a:extLst>
              <a:ext uri="{FF2B5EF4-FFF2-40B4-BE49-F238E27FC236}">
                <a16:creationId xmlns:a16="http://schemas.microsoft.com/office/drawing/2014/main" id="{FF75FAC4-745F-AE1C-A26E-CE99B5A81EE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873870" y="5065777"/>
            <a:ext cx="426240" cy="432000"/>
          </a:xfrm>
          <a:custGeom>
            <a:avLst/>
            <a:gdLst>
              <a:gd name="T0" fmla="*/ 55 w 322"/>
              <a:gd name="T1" fmla="*/ 246 h 329"/>
              <a:gd name="T2" fmla="*/ 4 w 322"/>
              <a:gd name="T3" fmla="*/ 101 h 329"/>
              <a:gd name="T4" fmla="*/ 4 w 322"/>
              <a:gd name="T5" fmla="*/ 44 h 329"/>
              <a:gd name="T6" fmla="*/ 72 w 322"/>
              <a:gd name="T7" fmla="*/ 34 h 329"/>
              <a:gd name="T8" fmla="*/ 161 w 322"/>
              <a:gd name="T9" fmla="*/ 0 h 329"/>
              <a:gd name="T10" fmla="*/ 250 w 322"/>
              <a:gd name="T11" fmla="*/ 34 h 329"/>
              <a:gd name="T12" fmla="*/ 318 w 322"/>
              <a:gd name="T13" fmla="*/ 44 h 329"/>
              <a:gd name="T14" fmla="*/ 318 w 322"/>
              <a:gd name="T15" fmla="*/ 101 h 329"/>
              <a:gd name="T16" fmla="*/ 267 w 322"/>
              <a:gd name="T17" fmla="*/ 246 h 329"/>
              <a:gd name="T18" fmla="*/ 161 w 322"/>
              <a:gd name="T19" fmla="*/ 329 h 329"/>
              <a:gd name="T20" fmla="*/ 55 w 322"/>
              <a:gd name="T21" fmla="*/ 246 h 329"/>
              <a:gd name="T22" fmla="*/ 161 w 322"/>
              <a:gd name="T23" fmla="*/ 53 h 329"/>
              <a:gd name="T24" fmla="*/ 161 w 322"/>
              <a:gd name="T25" fmla="*/ 207 h 329"/>
              <a:gd name="T26" fmla="*/ 161 w 322"/>
              <a:gd name="T27" fmla="*/ 231 h 329"/>
              <a:gd name="T28" fmla="*/ 161 w 322"/>
              <a:gd name="T29" fmla="*/ 25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2" h="329">
                <a:moveTo>
                  <a:pt x="55" y="246"/>
                </a:moveTo>
                <a:cubicBezTo>
                  <a:pt x="0" y="179"/>
                  <a:pt x="4" y="101"/>
                  <a:pt x="4" y="101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38" y="45"/>
                  <a:pt x="72" y="34"/>
                </a:cubicBezTo>
                <a:cubicBezTo>
                  <a:pt x="107" y="22"/>
                  <a:pt x="124" y="0"/>
                  <a:pt x="161" y="0"/>
                </a:cubicBezTo>
                <a:cubicBezTo>
                  <a:pt x="198" y="0"/>
                  <a:pt x="215" y="22"/>
                  <a:pt x="250" y="34"/>
                </a:cubicBezTo>
                <a:cubicBezTo>
                  <a:pt x="284" y="45"/>
                  <a:pt x="318" y="44"/>
                  <a:pt x="318" y="44"/>
                </a:cubicBezTo>
                <a:cubicBezTo>
                  <a:pt x="318" y="101"/>
                  <a:pt x="318" y="101"/>
                  <a:pt x="318" y="101"/>
                </a:cubicBezTo>
                <a:cubicBezTo>
                  <a:pt x="318" y="101"/>
                  <a:pt x="322" y="179"/>
                  <a:pt x="267" y="246"/>
                </a:cubicBezTo>
                <a:cubicBezTo>
                  <a:pt x="234" y="286"/>
                  <a:pt x="161" y="329"/>
                  <a:pt x="161" y="329"/>
                </a:cubicBezTo>
                <a:cubicBezTo>
                  <a:pt x="161" y="329"/>
                  <a:pt x="88" y="286"/>
                  <a:pt x="55" y="246"/>
                </a:cubicBezTo>
                <a:close/>
                <a:moveTo>
                  <a:pt x="161" y="53"/>
                </a:moveTo>
                <a:cubicBezTo>
                  <a:pt x="161" y="207"/>
                  <a:pt x="161" y="207"/>
                  <a:pt x="161" y="207"/>
                </a:cubicBezTo>
                <a:moveTo>
                  <a:pt x="161" y="231"/>
                </a:moveTo>
                <a:cubicBezTo>
                  <a:pt x="161" y="251"/>
                  <a:pt x="161" y="251"/>
                  <a:pt x="161" y="251"/>
                </a:cubicBezTo>
              </a:path>
            </a:pathLst>
          </a:custGeom>
          <a:noFill/>
          <a:ln w="19050" cap="sq">
            <a:solidFill>
              <a:srgbClr val="00495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rackers_EADF">
            <a:extLst>
              <a:ext uri="{FF2B5EF4-FFF2-40B4-BE49-F238E27FC236}">
                <a16:creationId xmlns:a16="http://schemas.microsoft.com/office/drawing/2014/main" id="{35543956-C00E-F7AF-206F-EAD7E89A06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086237" y="2397475"/>
            <a:ext cx="343224" cy="468000"/>
          </a:xfrm>
          <a:custGeom>
            <a:avLst/>
            <a:gdLst>
              <a:gd name="T0" fmla="*/ 1000 w 2750"/>
              <a:gd name="T1" fmla="*/ 375 h 3750"/>
              <a:gd name="T2" fmla="*/ 1375 w 2750"/>
              <a:gd name="T3" fmla="*/ 0 h 3750"/>
              <a:gd name="T4" fmla="*/ 1750 w 2750"/>
              <a:gd name="T5" fmla="*/ 375 h 3750"/>
              <a:gd name="T6" fmla="*/ 1750 w 2750"/>
              <a:gd name="T7" fmla="*/ 500 h 3750"/>
              <a:gd name="T8" fmla="*/ 2250 w 2750"/>
              <a:gd name="T9" fmla="*/ 500 h 3750"/>
              <a:gd name="T10" fmla="*/ 2250 w 2750"/>
              <a:gd name="T11" fmla="*/ 1000 h 3750"/>
              <a:gd name="T12" fmla="*/ 500 w 2750"/>
              <a:gd name="T13" fmla="*/ 1000 h 3750"/>
              <a:gd name="T14" fmla="*/ 500 w 2750"/>
              <a:gd name="T15" fmla="*/ 500 h 3750"/>
              <a:gd name="T16" fmla="*/ 1000 w 2750"/>
              <a:gd name="T17" fmla="*/ 500 h 3750"/>
              <a:gd name="T18" fmla="*/ 1000 w 2750"/>
              <a:gd name="T19" fmla="*/ 375 h 3750"/>
              <a:gd name="T20" fmla="*/ 500 w 2750"/>
              <a:gd name="T21" fmla="*/ 500 h 3750"/>
              <a:gd name="T22" fmla="*/ 0 w 2750"/>
              <a:gd name="T23" fmla="*/ 500 h 3750"/>
              <a:gd name="T24" fmla="*/ 0 w 2750"/>
              <a:gd name="T25" fmla="*/ 3750 h 3750"/>
              <a:gd name="T26" fmla="*/ 2750 w 2750"/>
              <a:gd name="T27" fmla="*/ 3750 h 3750"/>
              <a:gd name="T28" fmla="*/ 2750 w 2750"/>
              <a:gd name="T29" fmla="*/ 500 h 3750"/>
              <a:gd name="T30" fmla="*/ 2250 w 2750"/>
              <a:gd name="T31" fmla="*/ 500 h 3750"/>
              <a:gd name="T32" fmla="*/ 2375 w 2750"/>
              <a:gd name="T33" fmla="*/ 1750 h 3750"/>
              <a:gd name="T34" fmla="*/ 1375 w 2750"/>
              <a:gd name="T35" fmla="*/ 1750 h 3750"/>
              <a:gd name="T36" fmla="*/ 2375 w 2750"/>
              <a:gd name="T37" fmla="*/ 2500 h 3750"/>
              <a:gd name="T38" fmla="*/ 1375 w 2750"/>
              <a:gd name="T39" fmla="*/ 2500 h 3750"/>
              <a:gd name="T40" fmla="*/ 2375 w 2750"/>
              <a:gd name="T41" fmla="*/ 3250 h 3750"/>
              <a:gd name="T42" fmla="*/ 1375 w 2750"/>
              <a:gd name="T43" fmla="*/ 3250 h 3750"/>
              <a:gd name="T44" fmla="*/ 500 w 2750"/>
              <a:gd name="T45" fmla="*/ 1500 h 3750"/>
              <a:gd name="T46" fmla="*/ 750 w 2750"/>
              <a:gd name="T47" fmla="*/ 1750 h 3750"/>
              <a:gd name="T48" fmla="*/ 1125 w 2750"/>
              <a:gd name="T49" fmla="*/ 1375 h 3750"/>
              <a:gd name="T50" fmla="*/ 500 w 2750"/>
              <a:gd name="T51" fmla="*/ 2250 h 3750"/>
              <a:gd name="T52" fmla="*/ 750 w 2750"/>
              <a:gd name="T53" fmla="*/ 2500 h 3750"/>
              <a:gd name="T54" fmla="*/ 1125 w 2750"/>
              <a:gd name="T55" fmla="*/ 2125 h 3750"/>
              <a:gd name="T56" fmla="*/ 500 w 2750"/>
              <a:gd name="T57" fmla="*/ 3000 h 3750"/>
              <a:gd name="T58" fmla="*/ 750 w 2750"/>
              <a:gd name="T59" fmla="*/ 3250 h 3750"/>
              <a:gd name="T60" fmla="*/ 1125 w 2750"/>
              <a:gd name="T61" fmla="*/ 2875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750" h="3750">
                <a:moveTo>
                  <a:pt x="1000" y="375"/>
                </a:moveTo>
                <a:cubicBezTo>
                  <a:pt x="1000" y="168"/>
                  <a:pt x="1168" y="0"/>
                  <a:pt x="1375" y="0"/>
                </a:cubicBezTo>
                <a:cubicBezTo>
                  <a:pt x="1582" y="0"/>
                  <a:pt x="1750" y="168"/>
                  <a:pt x="1750" y="375"/>
                </a:cubicBezTo>
                <a:cubicBezTo>
                  <a:pt x="1750" y="500"/>
                  <a:pt x="1750" y="500"/>
                  <a:pt x="1750" y="500"/>
                </a:cubicBezTo>
                <a:cubicBezTo>
                  <a:pt x="2250" y="500"/>
                  <a:pt x="2250" y="500"/>
                  <a:pt x="2250" y="500"/>
                </a:cubicBezTo>
                <a:cubicBezTo>
                  <a:pt x="2250" y="1000"/>
                  <a:pt x="2250" y="1000"/>
                  <a:pt x="2250" y="1000"/>
                </a:cubicBezTo>
                <a:cubicBezTo>
                  <a:pt x="500" y="1000"/>
                  <a:pt x="500" y="1000"/>
                  <a:pt x="500" y="1000"/>
                </a:cubicBezTo>
                <a:cubicBezTo>
                  <a:pt x="500" y="500"/>
                  <a:pt x="500" y="500"/>
                  <a:pt x="500" y="500"/>
                </a:cubicBezTo>
                <a:cubicBezTo>
                  <a:pt x="1000" y="500"/>
                  <a:pt x="1000" y="500"/>
                  <a:pt x="1000" y="500"/>
                </a:cubicBezTo>
                <a:lnTo>
                  <a:pt x="1000" y="375"/>
                </a:lnTo>
                <a:close/>
                <a:moveTo>
                  <a:pt x="500" y="500"/>
                </a:moveTo>
                <a:cubicBezTo>
                  <a:pt x="0" y="500"/>
                  <a:pt x="0" y="500"/>
                  <a:pt x="0" y="500"/>
                </a:cubicBezTo>
                <a:cubicBezTo>
                  <a:pt x="0" y="3750"/>
                  <a:pt x="0" y="3750"/>
                  <a:pt x="0" y="3750"/>
                </a:cubicBezTo>
                <a:cubicBezTo>
                  <a:pt x="2750" y="3750"/>
                  <a:pt x="2750" y="3750"/>
                  <a:pt x="2750" y="3750"/>
                </a:cubicBezTo>
                <a:cubicBezTo>
                  <a:pt x="2750" y="500"/>
                  <a:pt x="2750" y="500"/>
                  <a:pt x="2750" y="500"/>
                </a:cubicBezTo>
                <a:cubicBezTo>
                  <a:pt x="2250" y="500"/>
                  <a:pt x="2250" y="500"/>
                  <a:pt x="2250" y="500"/>
                </a:cubicBezTo>
                <a:moveTo>
                  <a:pt x="2375" y="1750"/>
                </a:moveTo>
                <a:cubicBezTo>
                  <a:pt x="1375" y="1750"/>
                  <a:pt x="1375" y="1750"/>
                  <a:pt x="1375" y="1750"/>
                </a:cubicBezTo>
                <a:moveTo>
                  <a:pt x="2375" y="2500"/>
                </a:moveTo>
                <a:cubicBezTo>
                  <a:pt x="1375" y="2500"/>
                  <a:pt x="1375" y="2500"/>
                  <a:pt x="1375" y="2500"/>
                </a:cubicBezTo>
                <a:moveTo>
                  <a:pt x="2375" y="3250"/>
                </a:moveTo>
                <a:cubicBezTo>
                  <a:pt x="1375" y="3250"/>
                  <a:pt x="1375" y="3250"/>
                  <a:pt x="1375" y="3250"/>
                </a:cubicBezTo>
                <a:moveTo>
                  <a:pt x="500" y="1500"/>
                </a:moveTo>
                <a:cubicBezTo>
                  <a:pt x="750" y="1750"/>
                  <a:pt x="750" y="1750"/>
                  <a:pt x="750" y="1750"/>
                </a:cubicBezTo>
                <a:cubicBezTo>
                  <a:pt x="1125" y="1375"/>
                  <a:pt x="1125" y="1375"/>
                  <a:pt x="1125" y="1375"/>
                </a:cubicBezTo>
                <a:moveTo>
                  <a:pt x="500" y="2250"/>
                </a:moveTo>
                <a:cubicBezTo>
                  <a:pt x="750" y="2500"/>
                  <a:pt x="750" y="2500"/>
                  <a:pt x="750" y="2500"/>
                </a:cubicBezTo>
                <a:cubicBezTo>
                  <a:pt x="1125" y="2125"/>
                  <a:pt x="1125" y="2125"/>
                  <a:pt x="1125" y="2125"/>
                </a:cubicBezTo>
                <a:moveTo>
                  <a:pt x="500" y="3000"/>
                </a:moveTo>
                <a:cubicBezTo>
                  <a:pt x="750" y="3250"/>
                  <a:pt x="750" y="3250"/>
                  <a:pt x="750" y="3250"/>
                </a:cubicBezTo>
                <a:cubicBezTo>
                  <a:pt x="1125" y="2875"/>
                  <a:pt x="1125" y="2875"/>
                  <a:pt x="1125" y="2875"/>
                </a:cubicBezTo>
              </a:path>
            </a:pathLst>
          </a:custGeom>
          <a:noFill/>
          <a:ln w="19050" cap="flat">
            <a:solidFill>
              <a:srgbClr val="00495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327C9CAB-30F5-E0FF-58C4-0E0F36937016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/>
        </p:blipFill>
        <p:spPr>
          <a:xfrm>
            <a:off x="8654441" y="3281102"/>
            <a:ext cx="468000" cy="468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40D3D66-6E0C-FE0D-925B-1C012C8E4AFA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/>
        </p:blipFill>
        <p:spPr>
          <a:xfrm>
            <a:off x="7883179" y="3281102"/>
            <a:ext cx="468000" cy="468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1F00E58-D575-9ECE-20D4-D62110A57A90}"/>
              </a:ext>
            </a:extLst>
          </p:cNvPr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/>
        </p:blipFill>
        <p:spPr>
          <a:xfrm>
            <a:off x="5569393" y="3281102"/>
            <a:ext cx="468000" cy="468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FEDCBA7-912A-341B-0442-9268F4A27134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/>
        </p:blipFill>
        <p:spPr>
          <a:xfrm>
            <a:off x="9425703" y="3281102"/>
            <a:ext cx="468000" cy="468000"/>
          </a:xfrm>
          <a:prstGeom prst="rect">
            <a:avLst/>
          </a:prstGeom>
        </p:spPr>
      </p:pic>
      <p:pic>
        <p:nvPicPr>
          <p:cNvPr id="41" name="Picture 34">
            <a:extLst>
              <a:ext uri="{FF2B5EF4-FFF2-40B4-BE49-F238E27FC236}">
                <a16:creationId xmlns:a16="http://schemas.microsoft.com/office/drawing/2014/main" id="{9288E763-C919-B615-157D-04D1B8B6EAF7}"/>
              </a:ext>
            </a:extLst>
          </p:cNvPr>
          <p:cNvPicPr>
            <a:picLocks noChangeAspect="1"/>
          </p:cNvPicPr>
          <p:nvPr userDrawn="1"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/>
        </p:blipFill>
        <p:spPr>
          <a:xfrm>
            <a:off x="6340655" y="3281102"/>
            <a:ext cx="468000" cy="468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68C83A20-DB77-CB59-2014-C5425F18536A}"/>
              </a:ext>
            </a:extLst>
          </p:cNvPr>
          <p:cNvPicPr>
            <a:picLocks noChangeAspect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0196965" y="3281102"/>
            <a:ext cx="468000" cy="468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D62C5A89-3234-A7E9-59FA-F49DEF858E95}"/>
              </a:ext>
            </a:extLst>
          </p:cNvPr>
          <p:cNvPicPr>
            <a:picLocks noChangeAspect="1"/>
          </p:cNvPicPr>
          <p:nvPr userDrawn="1"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 flipV="1">
            <a:off x="7111917" y="3281102"/>
            <a:ext cx="468000" cy="468000"/>
          </a:xfrm>
          <a:prstGeom prst="rect">
            <a:avLst/>
          </a:prstGeom>
        </p:spPr>
      </p:pic>
      <p:pic>
        <p:nvPicPr>
          <p:cNvPr id="44" name="Picture 18">
            <a:extLst>
              <a:ext uri="{FF2B5EF4-FFF2-40B4-BE49-F238E27FC236}">
                <a16:creationId xmlns:a16="http://schemas.microsoft.com/office/drawing/2014/main" id="{9F0ACCFE-B742-48E9-99A6-63684BB74BF4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/>
        </p:blipFill>
        <p:spPr>
          <a:xfrm>
            <a:off x="3935435" y="5047777"/>
            <a:ext cx="468000" cy="468000"/>
          </a:xfrm>
          <a:prstGeom prst="rect">
            <a:avLst/>
          </a:prstGeom>
        </p:spPr>
      </p:pic>
      <p:pic>
        <p:nvPicPr>
          <p:cNvPr id="45" name="Picture 18">
            <a:extLst>
              <a:ext uri="{FF2B5EF4-FFF2-40B4-BE49-F238E27FC236}">
                <a16:creationId xmlns:a16="http://schemas.microsoft.com/office/drawing/2014/main" id="{DE8AD1B9-BE94-C24A-ACBC-741A4A95A323}"/>
              </a:ext>
            </a:extLst>
          </p:cNvPr>
          <p:cNvPicPr>
            <a:picLocks noChangeAspect="1"/>
          </p:cNvPicPr>
          <p:nvPr userDrawn="1"/>
        </p:nvPicPr>
        <p:blipFill>
          <a:blip r:embed="rId8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rcRect/>
          <a:stretch/>
        </p:blipFill>
        <p:spPr>
          <a:xfrm>
            <a:off x="4723122" y="5047777"/>
            <a:ext cx="468000" cy="4680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53F6BC2-BFF9-94E1-A84E-36338A76C78E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rcRect/>
          <a:stretch/>
        </p:blipFill>
        <p:spPr>
          <a:xfrm>
            <a:off x="2360061" y="5047777"/>
            <a:ext cx="468000" cy="46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7C7372F1-A994-8012-EF7C-FCCA83768825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rcRect/>
          <a:stretch/>
        </p:blipFill>
        <p:spPr>
          <a:xfrm>
            <a:off x="1572374" y="5047777"/>
            <a:ext cx="468000" cy="468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DE9C0387-F917-01D0-5D13-A76B03B71FC0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rcRect/>
          <a:stretch/>
        </p:blipFill>
        <p:spPr>
          <a:xfrm>
            <a:off x="3147748" y="5047777"/>
            <a:ext cx="468000" cy="468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BD3BA595-EDFA-36C8-7289-03E84DB2F750}"/>
              </a:ext>
            </a:extLst>
          </p:cNvPr>
          <p:cNvPicPr>
            <a:picLocks noChangeAspect="1"/>
          </p:cNvPicPr>
          <p:nvPr userDrawn="1"/>
        </p:nvPicPr>
        <p:blipFill>
          <a:blip r:embed="rId8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/>
        </p:blipFill>
        <p:spPr>
          <a:xfrm>
            <a:off x="7086183" y="5047777"/>
            <a:ext cx="468000" cy="468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BA250598-070B-7729-AA5B-4D2AA8380B40}"/>
              </a:ext>
            </a:extLst>
          </p:cNvPr>
          <p:cNvPicPr>
            <a:picLocks noChangeAspect="1"/>
          </p:cNvPicPr>
          <p:nvPr userDrawn="1"/>
        </p:nvPicPr>
        <p:blipFill>
          <a:blip r:embed="rId9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/>
        </p:blipFill>
        <p:spPr>
          <a:xfrm>
            <a:off x="6298496" y="5047777"/>
            <a:ext cx="468000" cy="468000"/>
          </a:xfrm>
          <a:prstGeom prst="rect">
            <a:avLst/>
          </a:prstGeom>
        </p:spPr>
      </p:pic>
      <p:pic>
        <p:nvPicPr>
          <p:cNvPr id="51" name="Picture 63">
            <a:extLst>
              <a:ext uri="{FF2B5EF4-FFF2-40B4-BE49-F238E27FC236}">
                <a16:creationId xmlns:a16="http://schemas.microsoft.com/office/drawing/2014/main" id="{05061BDB-DA77-2B10-0044-7D7EBFFB911D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/>
        </p:blipFill>
        <p:spPr>
          <a:xfrm>
            <a:off x="739978" y="4164729"/>
            <a:ext cx="468000" cy="4680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1E86ABFF-0E96-399D-5C79-C0408DB07E07}"/>
              </a:ext>
            </a:extLst>
          </p:cNvPr>
          <p:cNvPicPr>
            <a:picLocks noChangeAspect="1"/>
          </p:cNvPicPr>
          <p:nvPr userDrawn="1"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1521237" y="4164729"/>
            <a:ext cx="468000" cy="4680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97ED27CE-DDD7-A065-F258-408D9483E7F3}"/>
              </a:ext>
            </a:extLst>
          </p:cNvPr>
          <p:cNvPicPr>
            <a:picLocks noChangeAspect="1"/>
          </p:cNvPicPr>
          <p:nvPr userDrawn="1"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/>
        </p:blipFill>
        <p:spPr>
          <a:xfrm>
            <a:off x="9407484" y="5047777"/>
            <a:ext cx="468000" cy="4680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2261CC53-F796-F8D2-C262-6C858F0BA22B}"/>
              </a:ext>
            </a:extLst>
          </p:cNvPr>
          <p:cNvPicPr>
            <a:picLocks noChangeAspect="1"/>
          </p:cNvPicPr>
          <p:nvPr userDrawn="1"/>
        </p:nvPicPr>
        <p:blipFill>
          <a:blip r:embed="rId9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/>
        </p:blipFill>
        <p:spPr>
          <a:xfrm>
            <a:off x="2302496" y="4164729"/>
            <a:ext cx="468000" cy="4680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EEB3E057-B3BD-F3A2-7161-6C043CE82966}"/>
              </a:ext>
            </a:extLst>
          </p:cNvPr>
          <p:cNvPicPr>
            <a:picLocks noChangeAspect="1"/>
          </p:cNvPicPr>
          <p:nvPr userDrawn="1"/>
        </p:nvPicPr>
        <p:blipFill>
          <a:blip r:embed="rId10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/>
        </p:blipFill>
        <p:spPr>
          <a:xfrm>
            <a:off x="3083755" y="4164729"/>
            <a:ext cx="468000" cy="468000"/>
          </a:xfrm>
          <a:prstGeom prst="rect">
            <a:avLst/>
          </a:prstGeom>
        </p:spPr>
      </p:pic>
      <p:pic>
        <p:nvPicPr>
          <p:cNvPr id="56" name="Picture 34">
            <a:extLst>
              <a:ext uri="{FF2B5EF4-FFF2-40B4-BE49-F238E27FC236}">
                <a16:creationId xmlns:a16="http://schemas.microsoft.com/office/drawing/2014/main" id="{EB575F6A-906B-B28B-9638-ADFF14C7C4CA}"/>
              </a:ext>
            </a:extLst>
          </p:cNvPr>
          <p:cNvPicPr>
            <a:picLocks noChangeAspect="1"/>
          </p:cNvPicPr>
          <p:nvPr userDrawn="1"/>
        </p:nvPicPr>
        <p:blipFill>
          <a:blip r:embed="rId10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/>
        </p:blipFill>
        <p:spPr>
          <a:xfrm>
            <a:off x="5499532" y="4164729"/>
            <a:ext cx="468000" cy="468000"/>
          </a:xfrm>
          <a:prstGeom prst="rect">
            <a:avLst/>
          </a:prstGeom>
        </p:spPr>
      </p:pic>
      <p:pic>
        <p:nvPicPr>
          <p:cNvPr id="57" name="Picture 64">
            <a:extLst>
              <a:ext uri="{FF2B5EF4-FFF2-40B4-BE49-F238E27FC236}">
                <a16:creationId xmlns:a16="http://schemas.microsoft.com/office/drawing/2014/main" id="{E7039BB3-FCB9-47C7-FCD5-BBB0BB64BD8D}"/>
              </a:ext>
            </a:extLst>
          </p:cNvPr>
          <p:cNvPicPr>
            <a:picLocks noChangeAspect="1"/>
          </p:cNvPicPr>
          <p:nvPr userDrawn="1"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/>
        </p:blipFill>
        <p:spPr>
          <a:xfrm>
            <a:off x="3865014" y="4107324"/>
            <a:ext cx="540000" cy="52540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68BBBFD9-2D55-447B-6949-1845121E66DD}"/>
              </a:ext>
            </a:extLst>
          </p:cNvPr>
          <p:cNvPicPr>
            <a:picLocks noChangeAspect="1"/>
          </p:cNvPicPr>
          <p:nvPr userDrawn="1"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4718273" y="4164729"/>
            <a:ext cx="468000" cy="468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2BDBB6C6-6458-82FA-4C6B-4D1038A2EB2F}"/>
              </a:ext>
            </a:extLst>
          </p:cNvPr>
          <p:cNvPicPr>
            <a:picLocks noChangeAspect="1"/>
          </p:cNvPicPr>
          <p:nvPr userDrawn="1"/>
        </p:nvPicPr>
        <p:blipFill>
          <a:blip r:embed="rId10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/>
        </p:blipFill>
        <p:spPr>
          <a:xfrm>
            <a:off x="6280791" y="4164729"/>
            <a:ext cx="468000" cy="4680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78074D34-8042-EF17-9C0C-39938D144E80}"/>
              </a:ext>
            </a:extLst>
          </p:cNvPr>
          <p:cNvPicPr>
            <a:picLocks noChangeAspect="1"/>
          </p:cNvPicPr>
          <p:nvPr userDrawn="1"/>
        </p:nvPicPr>
        <p:blipFill>
          <a:blip r:embed="rId1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/>
        </p:blipFill>
        <p:spPr>
          <a:xfrm>
            <a:off x="7843309" y="4164729"/>
            <a:ext cx="468000" cy="468000"/>
          </a:xfrm>
          <a:prstGeom prst="rect">
            <a:avLst/>
          </a:prstGeom>
        </p:spPr>
      </p:pic>
      <p:pic>
        <p:nvPicPr>
          <p:cNvPr id="61" name="Picture 20">
            <a:extLst>
              <a:ext uri="{FF2B5EF4-FFF2-40B4-BE49-F238E27FC236}">
                <a16:creationId xmlns:a16="http://schemas.microsoft.com/office/drawing/2014/main" id="{C0CEC3FB-A3A6-03BE-ABAC-0EA2E3D90B20}"/>
              </a:ext>
            </a:extLst>
          </p:cNvPr>
          <p:cNvPicPr>
            <a:picLocks noChangeAspect="1"/>
          </p:cNvPicPr>
          <p:nvPr userDrawn="1"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rcRect/>
          <a:stretch/>
        </p:blipFill>
        <p:spPr>
          <a:xfrm>
            <a:off x="7062050" y="4164729"/>
            <a:ext cx="468000" cy="468000"/>
          </a:xfrm>
          <a:prstGeom prst="rect">
            <a:avLst/>
          </a:prstGeom>
        </p:spPr>
      </p:pic>
      <p:sp>
        <p:nvSpPr>
          <p:cNvPr id="62" name="Move_E7C2">
            <a:extLst>
              <a:ext uri="{FF2B5EF4-FFF2-40B4-BE49-F238E27FC236}">
                <a16:creationId xmlns:a16="http://schemas.microsoft.com/office/drawing/2014/main" id="{FAAC8899-B111-1786-5A1E-997DEF6B9DD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624568" y="4164729"/>
            <a:ext cx="467884" cy="468000"/>
          </a:xfrm>
          <a:custGeom>
            <a:avLst/>
            <a:gdLst>
              <a:gd name="T0" fmla="*/ 736 w 3999"/>
              <a:gd name="T1" fmla="*/ 2737 h 4000"/>
              <a:gd name="T2" fmla="*/ 0 w 3999"/>
              <a:gd name="T3" fmla="*/ 2001 h 4000"/>
              <a:gd name="T4" fmla="*/ 736 w 3999"/>
              <a:gd name="T5" fmla="*/ 1264 h 4000"/>
              <a:gd name="T6" fmla="*/ 86 w 3999"/>
              <a:gd name="T7" fmla="*/ 2001 h 4000"/>
              <a:gd name="T8" fmla="*/ 1264 w 3999"/>
              <a:gd name="T9" fmla="*/ 2001 h 4000"/>
              <a:gd name="T10" fmla="*/ 1264 w 3999"/>
              <a:gd name="T11" fmla="*/ 3265 h 4000"/>
              <a:gd name="T12" fmla="*/ 2000 w 3999"/>
              <a:gd name="T13" fmla="*/ 4000 h 4000"/>
              <a:gd name="T14" fmla="*/ 2735 w 3999"/>
              <a:gd name="T15" fmla="*/ 3265 h 4000"/>
              <a:gd name="T16" fmla="*/ 2000 w 3999"/>
              <a:gd name="T17" fmla="*/ 3915 h 4000"/>
              <a:gd name="T18" fmla="*/ 2000 w 3999"/>
              <a:gd name="T19" fmla="*/ 2737 h 4000"/>
              <a:gd name="T20" fmla="*/ 3264 w 3999"/>
              <a:gd name="T21" fmla="*/ 2737 h 4000"/>
              <a:gd name="T22" fmla="*/ 3999 w 3999"/>
              <a:gd name="T23" fmla="*/ 2001 h 4000"/>
              <a:gd name="T24" fmla="*/ 3264 w 3999"/>
              <a:gd name="T25" fmla="*/ 1264 h 4000"/>
              <a:gd name="T26" fmla="*/ 3913 w 3999"/>
              <a:gd name="T27" fmla="*/ 2001 h 4000"/>
              <a:gd name="T28" fmla="*/ 2735 w 3999"/>
              <a:gd name="T29" fmla="*/ 2001 h 4000"/>
              <a:gd name="T30" fmla="*/ 2735 w 3999"/>
              <a:gd name="T31" fmla="*/ 736 h 4000"/>
              <a:gd name="T32" fmla="*/ 2000 w 3999"/>
              <a:gd name="T33" fmla="*/ 0 h 4000"/>
              <a:gd name="T34" fmla="*/ 1264 w 3999"/>
              <a:gd name="T35" fmla="*/ 736 h 4000"/>
              <a:gd name="T36" fmla="*/ 2000 w 3999"/>
              <a:gd name="T37" fmla="*/ 86 h 4000"/>
              <a:gd name="T38" fmla="*/ 2000 w 3999"/>
              <a:gd name="T39" fmla="*/ 1264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99" h="4000">
                <a:moveTo>
                  <a:pt x="736" y="2737"/>
                </a:moveTo>
                <a:lnTo>
                  <a:pt x="0" y="2001"/>
                </a:lnTo>
                <a:lnTo>
                  <a:pt x="736" y="1264"/>
                </a:lnTo>
                <a:moveTo>
                  <a:pt x="86" y="2001"/>
                </a:moveTo>
                <a:lnTo>
                  <a:pt x="1264" y="2001"/>
                </a:lnTo>
                <a:moveTo>
                  <a:pt x="1264" y="3265"/>
                </a:moveTo>
                <a:lnTo>
                  <a:pt x="2000" y="4000"/>
                </a:lnTo>
                <a:lnTo>
                  <a:pt x="2735" y="3265"/>
                </a:lnTo>
                <a:moveTo>
                  <a:pt x="2000" y="3915"/>
                </a:moveTo>
                <a:lnTo>
                  <a:pt x="2000" y="2737"/>
                </a:lnTo>
                <a:moveTo>
                  <a:pt x="3264" y="2737"/>
                </a:moveTo>
                <a:lnTo>
                  <a:pt x="3999" y="2001"/>
                </a:lnTo>
                <a:lnTo>
                  <a:pt x="3264" y="1264"/>
                </a:lnTo>
                <a:moveTo>
                  <a:pt x="3913" y="2001"/>
                </a:moveTo>
                <a:lnTo>
                  <a:pt x="2735" y="2001"/>
                </a:lnTo>
                <a:moveTo>
                  <a:pt x="2735" y="736"/>
                </a:moveTo>
                <a:lnTo>
                  <a:pt x="2000" y="0"/>
                </a:lnTo>
                <a:lnTo>
                  <a:pt x="1264" y="736"/>
                </a:lnTo>
                <a:moveTo>
                  <a:pt x="2000" y="86"/>
                </a:moveTo>
                <a:lnTo>
                  <a:pt x="2000" y="1264"/>
                </a:lnTo>
              </a:path>
            </a:pathLst>
          </a:custGeom>
          <a:noFill/>
          <a:ln w="19050" cap="sq">
            <a:solidFill>
              <a:srgbClr val="00495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19">
            <a:extLst>
              <a:ext uri="{FF2B5EF4-FFF2-40B4-BE49-F238E27FC236}">
                <a16:creationId xmlns:a16="http://schemas.microsoft.com/office/drawing/2014/main" id="{20E5A48F-C95D-F76D-B4FA-FB5725CCB50A}"/>
              </a:ext>
            </a:extLst>
          </p:cNvPr>
          <p:cNvPicPr>
            <a:picLocks noChangeAspect="1"/>
          </p:cNvPicPr>
          <p:nvPr userDrawn="1"/>
        </p:nvPicPr>
        <p:blipFill>
          <a:blip r:embed="rId1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rcRect/>
          <a:stretch/>
        </p:blipFill>
        <p:spPr>
          <a:xfrm>
            <a:off x="10186970" y="4164729"/>
            <a:ext cx="468000" cy="468000"/>
          </a:xfrm>
          <a:prstGeom prst="rect">
            <a:avLst/>
          </a:prstGeom>
        </p:spPr>
      </p:pic>
      <p:pic>
        <p:nvPicPr>
          <p:cNvPr id="64" name="Picture 36">
            <a:extLst>
              <a:ext uri="{FF2B5EF4-FFF2-40B4-BE49-F238E27FC236}">
                <a16:creationId xmlns:a16="http://schemas.microsoft.com/office/drawing/2014/main" id="{0C2D2D80-8B19-ACED-B303-D1ED4869F986}"/>
              </a:ext>
            </a:extLst>
          </p:cNvPr>
          <p:cNvPicPr>
            <a:picLocks noChangeAspect="1"/>
          </p:cNvPicPr>
          <p:nvPr userDrawn="1"/>
        </p:nvPicPr>
        <p:blipFill>
          <a:blip r:embed="rId1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rcRect/>
          <a:stretch/>
        </p:blipFill>
        <p:spPr>
          <a:xfrm>
            <a:off x="9405711" y="4164729"/>
            <a:ext cx="468000" cy="4680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9394417F-3E76-0774-58A4-8E7847101BA3}"/>
              </a:ext>
            </a:extLst>
          </p:cNvPr>
          <p:cNvPicPr>
            <a:picLocks noChangeAspect="1"/>
          </p:cNvPicPr>
          <p:nvPr userDrawn="1"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rcRect/>
          <a:stretch/>
        </p:blipFill>
        <p:spPr>
          <a:xfrm>
            <a:off x="10195171" y="5047777"/>
            <a:ext cx="468000" cy="4680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BB244944-67C0-4823-5ED3-57C68798B172}"/>
              </a:ext>
            </a:extLst>
          </p:cNvPr>
          <p:cNvPicPr>
            <a:picLocks noChangeAspect="1"/>
          </p:cNvPicPr>
          <p:nvPr userDrawn="1"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7822396" y="1513848"/>
            <a:ext cx="468000" cy="46800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6668952-DAD3-0AA6-0544-45CABBF41B33}"/>
              </a:ext>
            </a:extLst>
          </p:cNvPr>
          <p:cNvPicPr>
            <a:picLocks noChangeAspect="1"/>
          </p:cNvPicPr>
          <p:nvPr userDrawn="1"/>
        </p:nvPicPr>
        <p:blipFill>
          <a:blip r:embed="rId1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9390714" y="1513848"/>
            <a:ext cx="468000" cy="46800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F5E2D609-A877-7CEE-1656-0A86FAB7CF0F}"/>
              </a:ext>
            </a:extLst>
          </p:cNvPr>
          <p:cNvPicPr>
            <a:picLocks noChangeAspect="1"/>
          </p:cNvPicPr>
          <p:nvPr userDrawn="1"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0174873" y="1513848"/>
            <a:ext cx="468000" cy="468000"/>
          </a:xfrm>
          <a:prstGeom prst="rect">
            <a:avLst/>
          </a:prstGeom>
        </p:spPr>
      </p:pic>
      <p:sp>
        <p:nvSpPr>
          <p:cNvPr id="69" name="speedometer_2">
            <a:extLst>
              <a:ext uri="{FF2B5EF4-FFF2-40B4-BE49-F238E27FC236}">
                <a16:creationId xmlns:a16="http://schemas.microsoft.com/office/drawing/2014/main" id="{EA34ACBB-23D0-EAB4-A401-D0EC9B76477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606555" y="1513848"/>
            <a:ext cx="468000" cy="468000"/>
          </a:xfrm>
          <a:custGeom>
            <a:avLst/>
            <a:gdLst>
              <a:gd name="T0" fmla="*/ 155 w 281"/>
              <a:gd name="T1" fmla="*/ 155 h 281"/>
              <a:gd name="T2" fmla="*/ 126 w 281"/>
              <a:gd name="T3" fmla="*/ 155 h 281"/>
              <a:gd name="T4" fmla="*/ 126 w 281"/>
              <a:gd name="T5" fmla="*/ 126 h 281"/>
              <a:gd name="T6" fmla="*/ 155 w 281"/>
              <a:gd name="T7" fmla="*/ 126 h 281"/>
              <a:gd name="T8" fmla="*/ 155 w 281"/>
              <a:gd name="T9" fmla="*/ 155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235 w 281"/>
              <a:gd name="T25" fmla="*/ 105 h 281"/>
              <a:gd name="T26" fmla="*/ 174 w 281"/>
              <a:gd name="T27" fmla="*/ 45 h 281"/>
              <a:gd name="T28" fmla="*/ 140 w 281"/>
              <a:gd name="T29" fmla="*/ 40 h 281"/>
              <a:gd name="T30" fmla="*/ 40 w 281"/>
              <a:gd name="T31" fmla="*/ 141 h 281"/>
              <a:gd name="T32" fmla="*/ 67 w 281"/>
              <a:gd name="T33" fmla="*/ 210 h 281"/>
              <a:gd name="T34" fmla="*/ 212 w 281"/>
              <a:gd name="T35" fmla="*/ 69 h 281"/>
              <a:gd name="T36" fmla="*/ 157 w 281"/>
              <a:gd name="T37" fmla="*/ 124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1" h="281">
                <a:moveTo>
                  <a:pt x="155" y="155"/>
                </a:moveTo>
                <a:cubicBezTo>
                  <a:pt x="147" y="164"/>
                  <a:pt x="134" y="164"/>
                  <a:pt x="126" y="155"/>
                </a:cubicBezTo>
                <a:cubicBezTo>
                  <a:pt x="117" y="147"/>
                  <a:pt x="117" y="134"/>
                  <a:pt x="126" y="126"/>
                </a:cubicBezTo>
                <a:cubicBezTo>
                  <a:pt x="134" y="118"/>
                  <a:pt x="147" y="117"/>
                  <a:pt x="155" y="126"/>
                </a:cubicBezTo>
                <a:cubicBezTo>
                  <a:pt x="164" y="134"/>
                  <a:pt x="164" y="147"/>
                  <a:pt x="155" y="155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128"/>
                  <a:pt x="239" y="116"/>
                  <a:pt x="235" y="105"/>
                </a:cubicBezTo>
                <a:moveTo>
                  <a:pt x="174" y="45"/>
                </a:moveTo>
                <a:cubicBezTo>
                  <a:pt x="163" y="42"/>
                  <a:pt x="152" y="40"/>
                  <a:pt x="140" y="40"/>
                </a:cubicBezTo>
                <a:cubicBezTo>
                  <a:pt x="85" y="40"/>
                  <a:pt x="40" y="85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212" y="69"/>
                </a:moveTo>
                <a:cubicBezTo>
                  <a:pt x="157" y="124"/>
                  <a:pt x="157" y="124"/>
                  <a:pt x="157" y="124"/>
                </a:cubicBezTo>
              </a:path>
            </a:pathLst>
          </a:custGeom>
          <a:noFill/>
          <a:ln w="19050" cap="sq">
            <a:solidFill>
              <a:srgbClr val="00495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6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5 Teal Icons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9FD11A2-62D6-1C83-A04D-D69D63C394F3}"/>
              </a:ext>
            </a:extLst>
          </p:cNvPr>
          <p:cNvSpPr txBox="1">
            <a:spLocks/>
          </p:cNvSpPr>
          <p:nvPr userDrawn="1"/>
        </p:nvSpPr>
        <p:spPr>
          <a:xfrm>
            <a:off x="623888" y="647135"/>
            <a:ext cx="10896000" cy="424732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DARK TEAL ICONS 2</a:t>
            </a:r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859FCFD7-4E9E-A000-CDA3-417A7880E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44368" y="1513848"/>
            <a:ext cx="468000" cy="468000"/>
          </a:xfrm>
          <a:prstGeom prst="rect">
            <a:avLst/>
          </a:prstGeom>
        </p:spPr>
      </p:pic>
      <p:pic>
        <p:nvPicPr>
          <p:cNvPr id="3" name="Picture 64">
            <a:extLst>
              <a:ext uri="{FF2B5EF4-FFF2-40B4-BE49-F238E27FC236}">
                <a16:creationId xmlns:a16="http://schemas.microsoft.com/office/drawing/2014/main" id="{76DF764A-74BA-137D-6F65-4ECAAC796C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54966" y="1513848"/>
            <a:ext cx="468000" cy="468000"/>
          </a:xfrm>
          <a:prstGeom prst="rect">
            <a:avLst/>
          </a:prstGeom>
        </p:spPr>
      </p:pic>
      <p:pic>
        <p:nvPicPr>
          <p:cNvPr id="4" name="Picture 23">
            <a:extLst>
              <a:ext uri="{FF2B5EF4-FFF2-40B4-BE49-F238E27FC236}">
                <a16:creationId xmlns:a16="http://schemas.microsoft.com/office/drawing/2014/main" id="{90452D84-CAD9-C946-2369-631546D9D1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73399" y="1513848"/>
            <a:ext cx="468000" cy="46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E620864-AE94-1ADB-2FE3-3328B3BB41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625935" y="1513848"/>
            <a:ext cx="468000" cy="46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441B52F-093B-B739-8BEE-6FB6B762F78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591832" y="1513848"/>
            <a:ext cx="468000" cy="46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7FA09CE-36E9-5D93-53AF-719EB95DCC5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10265" y="1513848"/>
            <a:ext cx="468000" cy="46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AA7B87A-99A3-35D8-B596-1AC23661CC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499667" y="1513848"/>
            <a:ext cx="468000" cy="468000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11D47060-04C1-0C50-0C79-B947B67BC1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186664" y="1513848"/>
            <a:ext cx="468000" cy="46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42FB4BD-E4A9-4828-4841-B32EBF5A0B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936533" y="1513848"/>
            <a:ext cx="468000" cy="46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92311FD-D612-ACB7-B479-63758FB835B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281234" y="1513848"/>
            <a:ext cx="468000" cy="46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0E27841-05ED-6401-1411-D81C3293BE6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718100" y="1513848"/>
            <a:ext cx="468000" cy="46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0EE0999-D004-E3CC-09EF-0B8B3E5185A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54966" y="2284638"/>
            <a:ext cx="468000" cy="46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9281F7F-9A73-D615-9819-E45877D2648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10265" y="2284638"/>
            <a:ext cx="468000" cy="46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30E3848-C2A4-3AB5-4A5B-861AF370949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062801" y="1513848"/>
            <a:ext cx="468000" cy="468000"/>
          </a:xfrm>
          <a:prstGeom prst="rect">
            <a:avLst/>
          </a:prstGeom>
        </p:spPr>
      </p:pic>
      <p:pic>
        <p:nvPicPr>
          <p:cNvPr id="17" name="Graphic 16" descr="Head with Gears">
            <a:extLst>
              <a:ext uri="{FF2B5EF4-FFF2-40B4-BE49-F238E27FC236}">
                <a16:creationId xmlns:a16="http://schemas.microsoft.com/office/drawing/2014/main" id="{E44DDA68-F294-1D91-6773-9CA4427C983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407502" y="1513848"/>
            <a:ext cx="465595" cy="46800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94E074CD-E381-082B-FB43-76C9F44A2F82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2373399" y="2284638"/>
            <a:ext cx="468000" cy="468000"/>
          </a:xfrm>
          <a:prstGeom prst="rect">
            <a:avLst/>
          </a:prstGeom>
        </p:spPr>
      </p:pic>
      <p:pic>
        <p:nvPicPr>
          <p:cNvPr id="19" name="Picture 62">
            <a:extLst>
              <a:ext uri="{FF2B5EF4-FFF2-40B4-BE49-F238E27FC236}">
                <a16:creationId xmlns:a16="http://schemas.microsoft.com/office/drawing/2014/main" id="{3669EA98-5463-4A1D-4531-C135CDF3AB8F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1591832" y="2284638"/>
            <a:ext cx="468000" cy="46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01295F4-E00B-8C43-40EA-8C405DDF4BC5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36533" y="2284638"/>
            <a:ext cx="468000" cy="46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401E380-51FF-5794-5AE8-F02AF991E326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99667" y="2303572"/>
            <a:ext cx="468000" cy="468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5F4BDE2-94BD-B259-1B17-0E7A326DA80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6285049" y="2284638"/>
            <a:ext cx="468000" cy="468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DA38C39-6ABD-0E0A-4360-CEA53BF69CC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081463" y="2252876"/>
            <a:ext cx="438750" cy="540000"/>
          </a:xfrm>
          <a:prstGeom prst="rect">
            <a:avLst/>
          </a:prstGeom>
        </p:spPr>
      </p:pic>
      <p:sp>
        <p:nvSpPr>
          <p:cNvPr id="24" name="PageEdit_EFB8">
            <a:extLst>
              <a:ext uri="{FF2B5EF4-FFF2-40B4-BE49-F238E27FC236}">
                <a16:creationId xmlns:a16="http://schemas.microsoft.com/office/drawing/2014/main" id="{4FC072F1-FBA2-84DE-DDD5-49CFFD4745F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49515" y="2300435"/>
            <a:ext cx="405170" cy="432000"/>
          </a:xfrm>
          <a:custGeom>
            <a:avLst/>
            <a:gdLst>
              <a:gd name="T0" fmla="*/ 3009 w 3537"/>
              <a:gd name="T1" fmla="*/ 1005 h 3770"/>
              <a:gd name="T2" fmla="*/ 2006 w 3537"/>
              <a:gd name="T3" fmla="*/ 1005 h 3770"/>
              <a:gd name="T4" fmla="*/ 2006 w 3537"/>
              <a:gd name="T5" fmla="*/ 0 h 3770"/>
              <a:gd name="T6" fmla="*/ 3009 w 3537"/>
              <a:gd name="T7" fmla="*/ 1360 h 3770"/>
              <a:gd name="T8" fmla="*/ 3009 w 3537"/>
              <a:gd name="T9" fmla="*/ 1005 h 3770"/>
              <a:gd name="T10" fmla="*/ 2006 w 3537"/>
              <a:gd name="T11" fmla="*/ 0 h 3770"/>
              <a:gd name="T12" fmla="*/ 0 w 3537"/>
              <a:gd name="T13" fmla="*/ 0 h 3770"/>
              <a:gd name="T14" fmla="*/ 0 w 3537"/>
              <a:gd name="T15" fmla="*/ 3770 h 3770"/>
              <a:gd name="T16" fmla="*/ 1078 w 3537"/>
              <a:gd name="T17" fmla="*/ 3770 h 3770"/>
              <a:gd name="T18" fmla="*/ 1551 w 3537"/>
              <a:gd name="T19" fmla="*/ 3723 h 3770"/>
              <a:gd name="T20" fmla="*/ 2053 w 3537"/>
              <a:gd name="T21" fmla="*/ 3597 h 3770"/>
              <a:gd name="T22" fmla="*/ 3433 w 3537"/>
              <a:gd name="T23" fmla="*/ 2211 h 3770"/>
              <a:gd name="T24" fmla="*/ 3433 w 3537"/>
              <a:gd name="T25" fmla="*/ 1834 h 3770"/>
              <a:gd name="T26" fmla="*/ 3245 w 3537"/>
              <a:gd name="T27" fmla="*/ 1759 h 3770"/>
              <a:gd name="T28" fmla="*/ 3057 w 3537"/>
              <a:gd name="T29" fmla="*/ 1834 h 3770"/>
              <a:gd name="T30" fmla="*/ 1677 w 3537"/>
              <a:gd name="T31" fmla="*/ 3220 h 3770"/>
              <a:gd name="T32" fmla="*/ 1551 w 3537"/>
              <a:gd name="T33" fmla="*/ 3723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37" h="3770">
                <a:moveTo>
                  <a:pt x="3009" y="1005"/>
                </a:moveTo>
                <a:cubicBezTo>
                  <a:pt x="2006" y="1005"/>
                  <a:pt x="2006" y="1005"/>
                  <a:pt x="2006" y="1005"/>
                </a:cubicBezTo>
                <a:cubicBezTo>
                  <a:pt x="2006" y="0"/>
                  <a:pt x="2006" y="0"/>
                  <a:pt x="2006" y="0"/>
                </a:cubicBezTo>
                <a:moveTo>
                  <a:pt x="3009" y="1360"/>
                </a:moveTo>
                <a:cubicBezTo>
                  <a:pt x="3009" y="1005"/>
                  <a:pt x="3009" y="1005"/>
                  <a:pt x="3009" y="1005"/>
                </a:cubicBezTo>
                <a:cubicBezTo>
                  <a:pt x="2006" y="0"/>
                  <a:pt x="2006" y="0"/>
                  <a:pt x="20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70"/>
                  <a:pt x="0" y="3770"/>
                  <a:pt x="0" y="3770"/>
                </a:cubicBezTo>
                <a:cubicBezTo>
                  <a:pt x="1078" y="3770"/>
                  <a:pt x="1078" y="3770"/>
                  <a:pt x="1078" y="3770"/>
                </a:cubicBezTo>
                <a:moveTo>
                  <a:pt x="1551" y="3723"/>
                </a:moveTo>
                <a:cubicBezTo>
                  <a:pt x="2053" y="3597"/>
                  <a:pt x="2053" y="3597"/>
                  <a:pt x="2053" y="3597"/>
                </a:cubicBezTo>
                <a:cubicBezTo>
                  <a:pt x="3433" y="2211"/>
                  <a:pt x="3433" y="2211"/>
                  <a:pt x="3433" y="2211"/>
                </a:cubicBezTo>
                <a:cubicBezTo>
                  <a:pt x="3537" y="2107"/>
                  <a:pt x="3537" y="1938"/>
                  <a:pt x="3433" y="1834"/>
                </a:cubicBezTo>
                <a:cubicBezTo>
                  <a:pt x="3386" y="1786"/>
                  <a:pt x="3317" y="1759"/>
                  <a:pt x="3245" y="1759"/>
                </a:cubicBezTo>
                <a:cubicBezTo>
                  <a:pt x="3172" y="1759"/>
                  <a:pt x="3104" y="1786"/>
                  <a:pt x="3057" y="1834"/>
                </a:cubicBezTo>
                <a:cubicBezTo>
                  <a:pt x="1677" y="3220"/>
                  <a:pt x="1677" y="3220"/>
                  <a:pt x="1677" y="3220"/>
                </a:cubicBezTo>
                <a:lnTo>
                  <a:pt x="1551" y="3723"/>
                </a:lnTo>
                <a:close/>
              </a:path>
            </a:pathLst>
          </a:custGeom>
          <a:noFill/>
          <a:ln w="19050" cap="flat">
            <a:solidFill>
              <a:srgbClr val="00495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320901A-80F2-1F51-F860-00BAC0A12720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7830558" y="228463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61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3.4 Teal Icons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9FD11A2-62D6-1C83-A04D-D69D63C394F3}"/>
              </a:ext>
            </a:extLst>
          </p:cNvPr>
          <p:cNvSpPr txBox="1">
            <a:spLocks/>
          </p:cNvSpPr>
          <p:nvPr userDrawn="1"/>
        </p:nvSpPr>
        <p:spPr>
          <a:xfrm>
            <a:off x="623888" y="647135"/>
            <a:ext cx="10896000" cy="424732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ORANGE ICONS 1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65C646F0-8D69-F6D2-EC71-F2FD2837A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4965" y="1513848"/>
            <a:ext cx="468000" cy="468000"/>
          </a:xfrm>
          <a:prstGeom prst="rect">
            <a:avLst/>
          </a:prstGeom>
        </p:spPr>
      </p:pic>
      <p:pic>
        <p:nvPicPr>
          <p:cNvPr id="3" name="Picture 62">
            <a:extLst>
              <a:ext uri="{FF2B5EF4-FFF2-40B4-BE49-F238E27FC236}">
                <a16:creationId xmlns:a16="http://schemas.microsoft.com/office/drawing/2014/main" id="{80167644-9143-C899-CF04-7800CEC5BE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09486" y="2397475"/>
            <a:ext cx="468000" cy="46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563CC8B-37D2-2FF3-AE72-C032313937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925601" y="2397475"/>
            <a:ext cx="468000" cy="46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52C4002-394F-8FFC-4224-161B38CFF1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715760" y="2397475"/>
            <a:ext cx="468000" cy="46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B1DF25-5A2F-0B1D-4C77-7D47B6D51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549124" y="1513848"/>
            <a:ext cx="468000" cy="468000"/>
          </a:xfrm>
          <a:prstGeom prst="rect">
            <a:avLst/>
          </a:prstGeom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id="{47C1E8E2-0819-3770-D0C4-4ADBEE52F2D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275535" y="1792970"/>
            <a:ext cx="0" cy="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50A837-16B3-D6A8-9133-96D5DC0BBF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36227" y="3281102"/>
            <a:ext cx="468000" cy="46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DEE5914-6B16-1F4D-F013-FC40D9E01D4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64965" y="2397475"/>
            <a:ext cx="468000" cy="46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CCC7F99-345D-8524-ED38-F5952AA3C62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135442" y="2397475"/>
            <a:ext cx="468000" cy="46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516FC15-0333-6200-9F02-24962C28D67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333283" y="1513848"/>
            <a:ext cx="468000" cy="46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8241555-6FD0-68D5-2B11-95A005072E5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6254078" y="1513848"/>
            <a:ext cx="468000" cy="46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1426384-2780-79D3-9DBA-F01139399F0B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3990869" y="3281102"/>
            <a:ext cx="468000" cy="46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8168E93-38FC-F029-5374-7E7DF489090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505919" y="2397475"/>
            <a:ext cx="468000" cy="46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19E92E2-5842-5B2F-5A15-FC801BD2396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3901601" y="1513848"/>
            <a:ext cx="468000" cy="46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2C9EC24-7CFA-3C6D-7C11-86BF9DE0AAD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2345283" y="2397475"/>
            <a:ext cx="468000" cy="46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58C962E-82BB-0F7C-0EF5-49B8247F5822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1555124" y="2397475"/>
            <a:ext cx="468000" cy="46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885C8EB-A9AF-653C-05AD-462376A0DF2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3117442" y="1513848"/>
            <a:ext cx="468000" cy="468000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18ABE9C6-6FB8-2EE0-76C6-6E665431FCB7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3219607" y="3281102"/>
            <a:ext cx="468000" cy="46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4FAC1AE-A53D-AFDB-26E2-3045422EDFB9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8540626" y="2397475"/>
            <a:ext cx="468000" cy="468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C5BD805-935B-CE31-EDB7-6591C9139EA2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7038237" y="1513848"/>
            <a:ext cx="468000" cy="468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2BBC0E7-8A84-B429-C648-309DFE4E112D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6296078" y="2397475"/>
            <a:ext cx="468000" cy="468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D78BA4E-D3CE-D72F-A7AF-21CE55A3D151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4685760" y="1513848"/>
            <a:ext cx="468000" cy="468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5B89985-D2DF-ACC9-358C-5D7725FDFF97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/>
        </p:blipFill>
        <p:spPr>
          <a:xfrm>
            <a:off x="7751620" y="2398628"/>
            <a:ext cx="466847" cy="46684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4F9A61E-7145-3C85-FA88-DDB1F26CE994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9330785" y="2397475"/>
            <a:ext cx="556542" cy="46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B1FBA8A6-2AA8-47E0-EA03-76A0C93D91CA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/>
        </p:blipFill>
        <p:spPr>
          <a:xfrm>
            <a:off x="785840" y="5048354"/>
            <a:ext cx="466847" cy="46684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1075594-6F01-5758-10FD-932E93622449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64965" y="3281102"/>
            <a:ext cx="468000" cy="468000"/>
          </a:xfrm>
          <a:prstGeom prst="rect">
            <a:avLst/>
          </a:prstGeom>
        </p:spPr>
      </p:pic>
      <p:pic>
        <p:nvPicPr>
          <p:cNvPr id="30" name="Graphic 29" descr="Employee Badge">
            <a:extLst>
              <a:ext uri="{FF2B5EF4-FFF2-40B4-BE49-F238E27FC236}">
                <a16:creationId xmlns:a16="http://schemas.microsoft.com/office/drawing/2014/main" id="{B990BE80-E5D4-079B-647E-A10E70C313BF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307489" y="3137102"/>
            <a:ext cx="608856" cy="612000"/>
          </a:xfrm>
          <a:prstGeom prst="rect">
            <a:avLst/>
          </a:prstGeom>
        </p:spPr>
      </p:pic>
      <p:pic>
        <p:nvPicPr>
          <p:cNvPr id="31" name="Graphic 30" descr="Tools">
            <a:extLst>
              <a:ext uri="{FF2B5EF4-FFF2-40B4-BE49-F238E27FC236}">
                <a16:creationId xmlns:a16="http://schemas.microsoft.com/office/drawing/2014/main" id="{097ED055-2523-CFAC-5E40-8EA3E91A4A57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762131" y="3245102"/>
            <a:ext cx="504000" cy="504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9CF24B1-B9A9-39AB-E04D-1C9C0FCF218E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619797" y="5047777"/>
            <a:ext cx="468000" cy="468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B624F83-6125-7D4E-7585-863B2C39AB1C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510809" y="5047777"/>
            <a:ext cx="468000" cy="468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94AD8D2-6943-7225-E842-C9ACE03A40D7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469919" y="1513848"/>
            <a:ext cx="468000" cy="468000"/>
          </a:xfrm>
          <a:prstGeom prst="rect">
            <a:avLst/>
          </a:prstGeom>
        </p:spPr>
      </p:pic>
      <p:sp>
        <p:nvSpPr>
          <p:cNvPr id="35" name="shield_3">
            <a:extLst>
              <a:ext uri="{FF2B5EF4-FFF2-40B4-BE49-F238E27FC236}">
                <a16:creationId xmlns:a16="http://schemas.microsoft.com/office/drawing/2014/main" id="{FF75FAC4-745F-AE1C-A26E-CE99B5A81EE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873870" y="5065777"/>
            <a:ext cx="426240" cy="432000"/>
          </a:xfrm>
          <a:custGeom>
            <a:avLst/>
            <a:gdLst>
              <a:gd name="T0" fmla="*/ 55 w 322"/>
              <a:gd name="T1" fmla="*/ 246 h 329"/>
              <a:gd name="T2" fmla="*/ 4 w 322"/>
              <a:gd name="T3" fmla="*/ 101 h 329"/>
              <a:gd name="T4" fmla="*/ 4 w 322"/>
              <a:gd name="T5" fmla="*/ 44 h 329"/>
              <a:gd name="T6" fmla="*/ 72 w 322"/>
              <a:gd name="T7" fmla="*/ 34 h 329"/>
              <a:gd name="T8" fmla="*/ 161 w 322"/>
              <a:gd name="T9" fmla="*/ 0 h 329"/>
              <a:gd name="T10" fmla="*/ 250 w 322"/>
              <a:gd name="T11" fmla="*/ 34 h 329"/>
              <a:gd name="T12" fmla="*/ 318 w 322"/>
              <a:gd name="T13" fmla="*/ 44 h 329"/>
              <a:gd name="T14" fmla="*/ 318 w 322"/>
              <a:gd name="T15" fmla="*/ 101 h 329"/>
              <a:gd name="T16" fmla="*/ 267 w 322"/>
              <a:gd name="T17" fmla="*/ 246 h 329"/>
              <a:gd name="T18" fmla="*/ 161 w 322"/>
              <a:gd name="T19" fmla="*/ 329 h 329"/>
              <a:gd name="T20" fmla="*/ 55 w 322"/>
              <a:gd name="T21" fmla="*/ 246 h 329"/>
              <a:gd name="T22" fmla="*/ 161 w 322"/>
              <a:gd name="T23" fmla="*/ 53 h 329"/>
              <a:gd name="T24" fmla="*/ 161 w 322"/>
              <a:gd name="T25" fmla="*/ 207 h 329"/>
              <a:gd name="T26" fmla="*/ 161 w 322"/>
              <a:gd name="T27" fmla="*/ 231 h 329"/>
              <a:gd name="T28" fmla="*/ 161 w 322"/>
              <a:gd name="T29" fmla="*/ 25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2" h="329">
                <a:moveTo>
                  <a:pt x="55" y="246"/>
                </a:moveTo>
                <a:cubicBezTo>
                  <a:pt x="0" y="179"/>
                  <a:pt x="4" y="101"/>
                  <a:pt x="4" y="101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38" y="45"/>
                  <a:pt x="72" y="34"/>
                </a:cubicBezTo>
                <a:cubicBezTo>
                  <a:pt x="107" y="22"/>
                  <a:pt x="124" y="0"/>
                  <a:pt x="161" y="0"/>
                </a:cubicBezTo>
                <a:cubicBezTo>
                  <a:pt x="198" y="0"/>
                  <a:pt x="215" y="22"/>
                  <a:pt x="250" y="34"/>
                </a:cubicBezTo>
                <a:cubicBezTo>
                  <a:pt x="284" y="45"/>
                  <a:pt x="318" y="44"/>
                  <a:pt x="318" y="44"/>
                </a:cubicBezTo>
                <a:cubicBezTo>
                  <a:pt x="318" y="101"/>
                  <a:pt x="318" y="101"/>
                  <a:pt x="318" y="101"/>
                </a:cubicBezTo>
                <a:cubicBezTo>
                  <a:pt x="318" y="101"/>
                  <a:pt x="322" y="179"/>
                  <a:pt x="267" y="246"/>
                </a:cubicBezTo>
                <a:cubicBezTo>
                  <a:pt x="234" y="286"/>
                  <a:pt x="161" y="329"/>
                  <a:pt x="161" y="329"/>
                </a:cubicBezTo>
                <a:cubicBezTo>
                  <a:pt x="161" y="329"/>
                  <a:pt x="88" y="286"/>
                  <a:pt x="55" y="246"/>
                </a:cubicBezTo>
                <a:close/>
                <a:moveTo>
                  <a:pt x="161" y="53"/>
                </a:moveTo>
                <a:cubicBezTo>
                  <a:pt x="161" y="207"/>
                  <a:pt x="161" y="207"/>
                  <a:pt x="161" y="207"/>
                </a:cubicBezTo>
                <a:moveTo>
                  <a:pt x="161" y="231"/>
                </a:moveTo>
                <a:cubicBezTo>
                  <a:pt x="161" y="251"/>
                  <a:pt x="161" y="251"/>
                  <a:pt x="161" y="251"/>
                </a:cubicBezTo>
              </a:path>
            </a:pathLst>
          </a:custGeom>
          <a:noFill/>
          <a:ln w="19050" cap="sq">
            <a:solidFill>
              <a:srgbClr val="F765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rackers_EADF">
            <a:extLst>
              <a:ext uri="{FF2B5EF4-FFF2-40B4-BE49-F238E27FC236}">
                <a16:creationId xmlns:a16="http://schemas.microsoft.com/office/drawing/2014/main" id="{35543956-C00E-F7AF-206F-EAD7E89A06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086237" y="2397475"/>
            <a:ext cx="343224" cy="468000"/>
          </a:xfrm>
          <a:custGeom>
            <a:avLst/>
            <a:gdLst>
              <a:gd name="T0" fmla="*/ 1000 w 2750"/>
              <a:gd name="T1" fmla="*/ 375 h 3750"/>
              <a:gd name="T2" fmla="*/ 1375 w 2750"/>
              <a:gd name="T3" fmla="*/ 0 h 3750"/>
              <a:gd name="T4" fmla="*/ 1750 w 2750"/>
              <a:gd name="T5" fmla="*/ 375 h 3750"/>
              <a:gd name="T6" fmla="*/ 1750 w 2750"/>
              <a:gd name="T7" fmla="*/ 500 h 3750"/>
              <a:gd name="T8" fmla="*/ 2250 w 2750"/>
              <a:gd name="T9" fmla="*/ 500 h 3750"/>
              <a:gd name="T10" fmla="*/ 2250 w 2750"/>
              <a:gd name="T11" fmla="*/ 1000 h 3750"/>
              <a:gd name="T12" fmla="*/ 500 w 2750"/>
              <a:gd name="T13" fmla="*/ 1000 h 3750"/>
              <a:gd name="T14" fmla="*/ 500 w 2750"/>
              <a:gd name="T15" fmla="*/ 500 h 3750"/>
              <a:gd name="T16" fmla="*/ 1000 w 2750"/>
              <a:gd name="T17" fmla="*/ 500 h 3750"/>
              <a:gd name="T18" fmla="*/ 1000 w 2750"/>
              <a:gd name="T19" fmla="*/ 375 h 3750"/>
              <a:gd name="T20" fmla="*/ 500 w 2750"/>
              <a:gd name="T21" fmla="*/ 500 h 3750"/>
              <a:gd name="T22" fmla="*/ 0 w 2750"/>
              <a:gd name="T23" fmla="*/ 500 h 3750"/>
              <a:gd name="T24" fmla="*/ 0 w 2750"/>
              <a:gd name="T25" fmla="*/ 3750 h 3750"/>
              <a:gd name="T26" fmla="*/ 2750 w 2750"/>
              <a:gd name="T27" fmla="*/ 3750 h 3750"/>
              <a:gd name="T28" fmla="*/ 2750 w 2750"/>
              <a:gd name="T29" fmla="*/ 500 h 3750"/>
              <a:gd name="T30" fmla="*/ 2250 w 2750"/>
              <a:gd name="T31" fmla="*/ 500 h 3750"/>
              <a:gd name="T32" fmla="*/ 2375 w 2750"/>
              <a:gd name="T33" fmla="*/ 1750 h 3750"/>
              <a:gd name="T34" fmla="*/ 1375 w 2750"/>
              <a:gd name="T35" fmla="*/ 1750 h 3750"/>
              <a:gd name="T36" fmla="*/ 2375 w 2750"/>
              <a:gd name="T37" fmla="*/ 2500 h 3750"/>
              <a:gd name="T38" fmla="*/ 1375 w 2750"/>
              <a:gd name="T39" fmla="*/ 2500 h 3750"/>
              <a:gd name="T40" fmla="*/ 2375 w 2750"/>
              <a:gd name="T41" fmla="*/ 3250 h 3750"/>
              <a:gd name="T42" fmla="*/ 1375 w 2750"/>
              <a:gd name="T43" fmla="*/ 3250 h 3750"/>
              <a:gd name="T44" fmla="*/ 500 w 2750"/>
              <a:gd name="T45" fmla="*/ 1500 h 3750"/>
              <a:gd name="T46" fmla="*/ 750 w 2750"/>
              <a:gd name="T47" fmla="*/ 1750 h 3750"/>
              <a:gd name="T48" fmla="*/ 1125 w 2750"/>
              <a:gd name="T49" fmla="*/ 1375 h 3750"/>
              <a:gd name="T50" fmla="*/ 500 w 2750"/>
              <a:gd name="T51" fmla="*/ 2250 h 3750"/>
              <a:gd name="T52" fmla="*/ 750 w 2750"/>
              <a:gd name="T53" fmla="*/ 2500 h 3750"/>
              <a:gd name="T54" fmla="*/ 1125 w 2750"/>
              <a:gd name="T55" fmla="*/ 2125 h 3750"/>
              <a:gd name="T56" fmla="*/ 500 w 2750"/>
              <a:gd name="T57" fmla="*/ 3000 h 3750"/>
              <a:gd name="T58" fmla="*/ 750 w 2750"/>
              <a:gd name="T59" fmla="*/ 3250 h 3750"/>
              <a:gd name="T60" fmla="*/ 1125 w 2750"/>
              <a:gd name="T61" fmla="*/ 2875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750" h="3750">
                <a:moveTo>
                  <a:pt x="1000" y="375"/>
                </a:moveTo>
                <a:cubicBezTo>
                  <a:pt x="1000" y="168"/>
                  <a:pt x="1168" y="0"/>
                  <a:pt x="1375" y="0"/>
                </a:cubicBezTo>
                <a:cubicBezTo>
                  <a:pt x="1582" y="0"/>
                  <a:pt x="1750" y="168"/>
                  <a:pt x="1750" y="375"/>
                </a:cubicBezTo>
                <a:cubicBezTo>
                  <a:pt x="1750" y="500"/>
                  <a:pt x="1750" y="500"/>
                  <a:pt x="1750" y="500"/>
                </a:cubicBezTo>
                <a:cubicBezTo>
                  <a:pt x="2250" y="500"/>
                  <a:pt x="2250" y="500"/>
                  <a:pt x="2250" y="500"/>
                </a:cubicBezTo>
                <a:cubicBezTo>
                  <a:pt x="2250" y="1000"/>
                  <a:pt x="2250" y="1000"/>
                  <a:pt x="2250" y="1000"/>
                </a:cubicBezTo>
                <a:cubicBezTo>
                  <a:pt x="500" y="1000"/>
                  <a:pt x="500" y="1000"/>
                  <a:pt x="500" y="1000"/>
                </a:cubicBezTo>
                <a:cubicBezTo>
                  <a:pt x="500" y="500"/>
                  <a:pt x="500" y="500"/>
                  <a:pt x="500" y="500"/>
                </a:cubicBezTo>
                <a:cubicBezTo>
                  <a:pt x="1000" y="500"/>
                  <a:pt x="1000" y="500"/>
                  <a:pt x="1000" y="500"/>
                </a:cubicBezTo>
                <a:lnTo>
                  <a:pt x="1000" y="375"/>
                </a:lnTo>
                <a:close/>
                <a:moveTo>
                  <a:pt x="500" y="500"/>
                </a:moveTo>
                <a:cubicBezTo>
                  <a:pt x="0" y="500"/>
                  <a:pt x="0" y="500"/>
                  <a:pt x="0" y="500"/>
                </a:cubicBezTo>
                <a:cubicBezTo>
                  <a:pt x="0" y="3750"/>
                  <a:pt x="0" y="3750"/>
                  <a:pt x="0" y="3750"/>
                </a:cubicBezTo>
                <a:cubicBezTo>
                  <a:pt x="2750" y="3750"/>
                  <a:pt x="2750" y="3750"/>
                  <a:pt x="2750" y="3750"/>
                </a:cubicBezTo>
                <a:cubicBezTo>
                  <a:pt x="2750" y="500"/>
                  <a:pt x="2750" y="500"/>
                  <a:pt x="2750" y="500"/>
                </a:cubicBezTo>
                <a:cubicBezTo>
                  <a:pt x="2250" y="500"/>
                  <a:pt x="2250" y="500"/>
                  <a:pt x="2250" y="500"/>
                </a:cubicBezTo>
                <a:moveTo>
                  <a:pt x="2375" y="1750"/>
                </a:moveTo>
                <a:cubicBezTo>
                  <a:pt x="1375" y="1750"/>
                  <a:pt x="1375" y="1750"/>
                  <a:pt x="1375" y="1750"/>
                </a:cubicBezTo>
                <a:moveTo>
                  <a:pt x="2375" y="2500"/>
                </a:moveTo>
                <a:cubicBezTo>
                  <a:pt x="1375" y="2500"/>
                  <a:pt x="1375" y="2500"/>
                  <a:pt x="1375" y="2500"/>
                </a:cubicBezTo>
                <a:moveTo>
                  <a:pt x="2375" y="3250"/>
                </a:moveTo>
                <a:cubicBezTo>
                  <a:pt x="1375" y="3250"/>
                  <a:pt x="1375" y="3250"/>
                  <a:pt x="1375" y="3250"/>
                </a:cubicBezTo>
                <a:moveTo>
                  <a:pt x="500" y="1500"/>
                </a:moveTo>
                <a:cubicBezTo>
                  <a:pt x="750" y="1750"/>
                  <a:pt x="750" y="1750"/>
                  <a:pt x="750" y="1750"/>
                </a:cubicBezTo>
                <a:cubicBezTo>
                  <a:pt x="1125" y="1375"/>
                  <a:pt x="1125" y="1375"/>
                  <a:pt x="1125" y="1375"/>
                </a:cubicBezTo>
                <a:moveTo>
                  <a:pt x="500" y="2250"/>
                </a:moveTo>
                <a:cubicBezTo>
                  <a:pt x="750" y="2500"/>
                  <a:pt x="750" y="2500"/>
                  <a:pt x="750" y="2500"/>
                </a:cubicBezTo>
                <a:cubicBezTo>
                  <a:pt x="1125" y="2125"/>
                  <a:pt x="1125" y="2125"/>
                  <a:pt x="1125" y="2125"/>
                </a:cubicBezTo>
                <a:moveTo>
                  <a:pt x="500" y="3000"/>
                </a:moveTo>
                <a:cubicBezTo>
                  <a:pt x="750" y="3250"/>
                  <a:pt x="750" y="3250"/>
                  <a:pt x="750" y="3250"/>
                </a:cubicBezTo>
                <a:cubicBezTo>
                  <a:pt x="1125" y="2875"/>
                  <a:pt x="1125" y="2875"/>
                  <a:pt x="1125" y="2875"/>
                </a:cubicBezTo>
              </a:path>
            </a:pathLst>
          </a:custGeom>
          <a:noFill/>
          <a:ln w="19050" cap="flat">
            <a:solidFill>
              <a:srgbClr val="F765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327C9CAB-30F5-E0FF-58C4-0E0F36937016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/>
        </p:blipFill>
        <p:spPr>
          <a:xfrm>
            <a:off x="8654441" y="3281102"/>
            <a:ext cx="468000" cy="468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40D3D66-6E0C-FE0D-925B-1C012C8E4AFA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/>
        </p:blipFill>
        <p:spPr>
          <a:xfrm>
            <a:off x="7883179" y="3281102"/>
            <a:ext cx="468000" cy="468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1F00E58-D575-9ECE-20D4-D62110A57A90}"/>
              </a:ext>
            </a:extLst>
          </p:cNvPr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/>
        </p:blipFill>
        <p:spPr>
          <a:xfrm>
            <a:off x="5569393" y="3281102"/>
            <a:ext cx="468000" cy="468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FEDCBA7-912A-341B-0442-9268F4A27134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/>
        </p:blipFill>
        <p:spPr>
          <a:xfrm>
            <a:off x="9425703" y="3281102"/>
            <a:ext cx="468000" cy="468000"/>
          </a:xfrm>
          <a:prstGeom prst="rect">
            <a:avLst/>
          </a:prstGeom>
        </p:spPr>
      </p:pic>
      <p:pic>
        <p:nvPicPr>
          <p:cNvPr id="41" name="Picture 34">
            <a:extLst>
              <a:ext uri="{FF2B5EF4-FFF2-40B4-BE49-F238E27FC236}">
                <a16:creationId xmlns:a16="http://schemas.microsoft.com/office/drawing/2014/main" id="{9288E763-C919-B615-157D-04D1B8B6EAF7}"/>
              </a:ext>
            </a:extLst>
          </p:cNvPr>
          <p:cNvPicPr>
            <a:picLocks noChangeAspect="1"/>
          </p:cNvPicPr>
          <p:nvPr userDrawn="1"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/>
        </p:blipFill>
        <p:spPr>
          <a:xfrm>
            <a:off x="6340655" y="3281102"/>
            <a:ext cx="468000" cy="468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68C83A20-DB77-CB59-2014-C5425F18536A}"/>
              </a:ext>
            </a:extLst>
          </p:cNvPr>
          <p:cNvPicPr>
            <a:picLocks noChangeAspect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0196965" y="3281102"/>
            <a:ext cx="468000" cy="468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D62C5A89-3234-A7E9-59FA-F49DEF858E95}"/>
              </a:ext>
            </a:extLst>
          </p:cNvPr>
          <p:cNvPicPr>
            <a:picLocks noChangeAspect="1"/>
          </p:cNvPicPr>
          <p:nvPr userDrawn="1"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 flipV="1">
            <a:off x="7111917" y="3281102"/>
            <a:ext cx="468000" cy="468000"/>
          </a:xfrm>
          <a:prstGeom prst="rect">
            <a:avLst/>
          </a:prstGeom>
        </p:spPr>
      </p:pic>
      <p:pic>
        <p:nvPicPr>
          <p:cNvPr id="44" name="Picture 18">
            <a:extLst>
              <a:ext uri="{FF2B5EF4-FFF2-40B4-BE49-F238E27FC236}">
                <a16:creationId xmlns:a16="http://schemas.microsoft.com/office/drawing/2014/main" id="{9F0ACCFE-B742-48E9-99A6-63684BB74BF4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/>
        </p:blipFill>
        <p:spPr>
          <a:xfrm>
            <a:off x="3935435" y="5047777"/>
            <a:ext cx="468000" cy="468000"/>
          </a:xfrm>
          <a:prstGeom prst="rect">
            <a:avLst/>
          </a:prstGeom>
        </p:spPr>
      </p:pic>
      <p:pic>
        <p:nvPicPr>
          <p:cNvPr id="45" name="Picture 18">
            <a:extLst>
              <a:ext uri="{FF2B5EF4-FFF2-40B4-BE49-F238E27FC236}">
                <a16:creationId xmlns:a16="http://schemas.microsoft.com/office/drawing/2014/main" id="{DE8AD1B9-BE94-C24A-ACBC-741A4A95A323}"/>
              </a:ext>
            </a:extLst>
          </p:cNvPr>
          <p:cNvPicPr>
            <a:picLocks noChangeAspect="1"/>
          </p:cNvPicPr>
          <p:nvPr userDrawn="1"/>
        </p:nvPicPr>
        <p:blipFill>
          <a:blip r:embed="rId8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rcRect/>
          <a:stretch/>
        </p:blipFill>
        <p:spPr>
          <a:xfrm>
            <a:off x="4723122" y="5047777"/>
            <a:ext cx="468000" cy="4680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53F6BC2-BFF9-94E1-A84E-36338A76C78E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rcRect/>
          <a:stretch/>
        </p:blipFill>
        <p:spPr>
          <a:xfrm>
            <a:off x="2360061" y="5047777"/>
            <a:ext cx="468000" cy="46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7C7372F1-A994-8012-EF7C-FCCA83768825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rcRect/>
          <a:stretch/>
        </p:blipFill>
        <p:spPr>
          <a:xfrm>
            <a:off x="1572374" y="5047777"/>
            <a:ext cx="468000" cy="468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DE9C0387-F917-01D0-5D13-A76B03B71FC0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rcRect/>
          <a:stretch/>
        </p:blipFill>
        <p:spPr>
          <a:xfrm>
            <a:off x="3147748" y="5047777"/>
            <a:ext cx="468000" cy="468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BD3BA595-EDFA-36C8-7289-03E84DB2F750}"/>
              </a:ext>
            </a:extLst>
          </p:cNvPr>
          <p:cNvPicPr>
            <a:picLocks noChangeAspect="1"/>
          </p:cNvPicPr>
          <p:nvPr userDrawn="1"/>
        </p:nvPicPr>
        <p:blipFill>
          <a:blip r:embed="rId8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/>
        </p:blipFill>
        <p:spPr>
          <a:xfrm>
            <a:off x="7086183" y="5047777"/>
            <a:ext cx="468000" cy="468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BA250598-070B-7729-AA5B-4D2AA8380B40}"/>
              </a:ext>
            </a:extLst>
          </p:cNvPr>
          <p:cNvPicPr>
            <a:picLocks noChangeAspect="1"/>
          </p:cNvPicPr>
          <p:nvPr userDrawn="1"/>
        </p:nvPicPr>
        <p:blipFill>
          <a:blip r:embed="rId9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/>
        </p:blipFill>
        <p:spPr>
          <a:xfrm>
            <a:off x="6298496" y="5047777"/>
            <a:ext cx="468000" cy="468000"/>
          </a:xfrm>
          <a:prstGeom prst="rect">
            <a:avLst/>
          </a:prstGeom>
        </p:spPr>
      </p:pic>
      <p:pic>
        <p:nvPicPr>
          <p:cNvPr id="51" name="Picture 63">
            <a:extLst>
              <a:ext uri="{FF2B5EF4-FFF2-40B4-BE49-F238E27FC236}">
                <a16:creationId xmlns:a16="http://schemas.microsoft.com/office/drawing/2014/main" id="{05061BDB-DA77-2B10-0044-7D7EBFFB911D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/>
        </p:blipFill>
        <p:spPr>
          <a:xfrm>
            <a:off x="739978" y="4164729"/>
            <a:ext cx="468000" cy="4680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1E86ABFF-0E96-399D-5C79-C0408DB07E07}"/>
              </a:ext>
            </a:extLst>
          </p:cNvPr>
          <p:cNvPicPr>
            <a:picLocks noChangeAspect="1"/>
          </p:cNvPicPr>
          <p:nvPr userDrawn="1"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1521237" y="4164729"/>
            <a:ext cx="468000" cy="4680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97ED27CE-DDD7-A065-F258-408D9483E7F3}"/>
              </a:ext>
            </a:extLst>
          </p:cNvPr>
          <p:cNvPicPr>
            <a:picLocks noChangeAspect="1"/>
          </p:cNvPicPr>
          <p:nvPr userDrawn="1"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/>
        </p:blipFill>
        <p:spPr>
          <a:xfrm>
            <a:off x="9407484" y="5047777"/>
            <a:ext cx="468000" cy="4680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2261CC53-F796-F8D2-C262-6C858F0BA22B}"/>
              </a:ext>
            </a:extLst>
          </p:cNvPr>
          <p:cNvPicPr>
            <a:picLocks noChangeAspect="1"/>
          </p:cNvPicPr>
          <p:nvPr userDrawn="1"/>
        </p:nvPicPr>
        <p:blipFill>
          <a:blip r:embed="rId9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/>
        </p:blipFill>
        <p:spPr>
          <a:xfrm>
            <a:off x="2302496" y="4164729"/>
            <a:ext cx="468000" cy="4680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EEB3E057-B3BD-F3A2-7161-6C043CE82966}"/>
              </a:ext>
            </a:extLst>
          </p:cNvPr>
          <p:cNvPicPr>
            <a:picLocks noChangeAspect="1"/>
          </p:cNvPicPr>
          <p:nvPr userDrawn="1"/>
        </p:nvPicPr>
        <p:blipFill>
          <a:blip r:embed="rId10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/>
        </p:blipFill>
        <p:spPr>
          <a:xfrm>
            <a:off x="3083755" y="4164729"/>
            <a:ext cx="468000" cy="468000"/>
          </a:xfrm>
          <a:prstGeom prst="rect">
            <a:avLst/>
          </a:prstGeom>
        </p:spPr>
      </p:pic>
      <p:pic>
        <p:nvPicPr>
          <p:cNvPr id="56" name="Picture 34">
            <a:extLst>
              <a:ext uri="{FF2B5EF4-FFF2-40B4-BE49-F238E27FC236}">
                <a16:creationId xmlns:a16="http://schemas.microsoft.com/office/drawing/2014/main" id="{EB575F6A-906B-B28B-9638-ADFF14C7C4CA}"/>
              </a:ext>
            </a:extLst>
          </p:cNvPr>
          <p:cNvPicPr>
            <a:picLocks noChangeAspect="1"/>
          </p:cNvPicPr>
          <p:nvPr userDrawn="1"/>
        </p:nvPicPr>
        <p:blipFill>
          <a:blip r:embed="rId10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/>
        </p:blipFill>
        <p:spPr>
          <a:xfrm>
            <a:off x="5499532" y="4164729"/>
            <a:ext cx="468000" cy="468000"/>
          </a:xfrm>
          <a:prstGeom prst="rect">
            <a:avLst/>
          </a:prstGeom>
        </p:spPr>
      </p:pic>
      <p:pic>
        <p:nvPicPr>
          <p:cNvPr id="57" name="Picture 64">
            <a:extLst>
              <a:ext uri="{FF2B5EF4-FFF2-40B4-BE49-F238E27FC236}">
                <a16:creationId xmlns:a16="http://schemas.microsoft.com/office/drawing/2014/main" id="{E7039BB3-FCB9-47C7-FCD5-BBB0BB64BD8D}"/>
              </a:ext>
            </a:extLst>
          </p:cNvPr>
          <p:cNvPicPr>
            <a:picLocks noChangeAspect="1"/>
          </p:cNvPicPr>
          <p:nvPr userDrawn="1"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/>
        </p:blipFill>
        <p:spPr>
          <a:xfrm>
            <a:off x="3865014" y="4107324"/>
            <a:ext cx="540000" cy="52540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68BBBFD9-2D55-447B-6949-1845121E66DD}"/>
              </a:ext>
            </a:extLst>
          </p:cNvPr>
          <p:cNvPicPr>
            <a:picLocks noChangeAspect="1"/>
          </p:cNvPicPr>
          <p:nvPr userDrawn="1"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4718273" y="4164729"/>
            <a:ext cx="468000" cy="468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2BDBB6C6-6458-82FA-4C6B-4D1038A2EB2F}"/>
              </a:ext>
            </a:extLst>
          </p:cNvPr>
          <p:cNvPicPr>
            <a:picLocks noChangeAspect="1"/>
          </p:cNvPicPr>
          <p:nvPr userDrawn="1"/>
        </p:nvPicPr>
        <p:blipFill>
          <a:blip r:embed="rId10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/>
        </p:blipFill>
        <p:spPr>
          <a:xfrm>
            <a:off x="6280791" y="4164729"/>
            <a:ext cx="468000" cy="4680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78074D34-8042-EF17-9C0C-39938D144E80}"/>
              </a:ext>
            </a:extLst>
          </p:cNvPr>
          <p:cNvPicPr>
            <a:picLocks noChangeAspect="1"/>
          </p:cNvPicPr>
          <p:nvPr userDrawn="1"/>
        </p:nvPicPr>
        <p:blipFill>
          <a:blip r:embed="rId1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/>
        </p:blipFill>
        <p:spPr>
          <a:xfrm>
            <a:off x="7843309" y="4164729"/>
            <a:ext cx="468000" cy="468000"/>
          </a:xfrm>
          <a:prstGeom prst="rect">
            <a:avLst/>
          </a:prstGeom>
        </p:spPr>
      </p:pic>
      <p:pic>
        <p:nvPicPr>
          <p:cNvPr id="61" name="Picture 20">
            <a:extLst>
              <a:ext uri="{FF2B5EF4-FFF2-40B4-BE49-F238E27FC236}">
                <a16:creationId xmlns:a16="http://schemas.microsoft.com/office/drawing/2014/main" id="{C0CEC3FB-A3A6-03BE-ABAC-0EA2E3D90B20}"/>
              </a:ext>
            </a:extLst>
          </p:cNvPr>
          <p:cNvPicPr>
            <a:picLocks noChangeAspect="1"/>
          </p:cNvPicPr>
          <p:nvPr userDrawn="1"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rcRect/>
          <a:stretch/>
        </p:blipFill>
        <p:spPr>
          <a:xfrm>
            <a:off x="7062050" y="4164729"/>
            <a:ext cx="468000" cy="468000"/>
          </a:xfrm>
          <a:prstGeom prst="rect">
            <a:avLst/>
          </a:prstGeom>
        </p:spPr>
      </p:pic>
      <p:sp>
        <p:nvSpPr>
          <p:cNvPr id="62" name="Move_E7C2">
            <a:extLst>
              <a:ext uri="{FF2B5EF4-FFF2-40B4-BE49-F238E27FC236}">
                <a16:creationId xmlns:a16="http://schemas.microsoft.com/office/drawing/2014/main" id="{FAAC8899-B111-1786-5A1E-997DEF6B9DD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624568" y="4164729"/>
            <a:ext cx="467884" cy="468000"/>
          </a:xfrm>
          <a:custGeom>
            <a:avLst/>
            <a:gdLst>
              <a:gd name="T0" fmla="*/ 736 w 3999"/>
              <a:gd name="T1" fmla="*/ 2737 h 4000"/>
              <a:gd name="T2" fmla="*/ 0 w 3999"/>
              <a:gd name="T3" fmla="*/ 2001 h 4000"/>
              <a:gd name="T4" fmla="*/ 736 w 3999"/>
              <a:gd name="T5" fmla="*/ 1264 h 4000"/>
              <a:gd name="T6" fmla="*/ 86 w 3999"/>
              <a:gd name="T7" fmla="*/ 2001 h 4000"/>
              <a:gd name="T8" fmla="*/ 1264 w 3999"/>
              <a:gd name="T9" fmla="*/ 2001 h 4000"/>
              <a:gd name="T10" fmla="*/ 1264 w 3999"/>
              <a:gd name="T11" fmla="*/ 3265 h 4000"/>
              <a:gd name="T12" fmla="*/ 2000 w 3999"/>
              <a:gd name="T13" fmla="*/ 4000 h 4000"/>
              <a:gd name="T14" fmla="*/ 2735 w 3999"/>
              <a:gd name="T15" fmla="*/ 3265 h 4000"/>
              <a:gd name="T16" fmla="*/ 2000 w 3999"/>
              <a:gd name="T17" fmla="*/ 3915 h 4000"/>
              <a:gd name="T18" fmla="*/ 2000 w 3999"/>
              <a:gd name="T19" fmla="*/ 2737 h 4000"/>
              <a:gd name="T20" fmla="*/ 3264 w 3999"/>
              <a:gd name="T21" fmla="*/ 2737 h 4000"/>
              <a:gd name="T22" fmla="*/ 3999 w 3999"/>
              <a:gd name="T23" fmla="*/ 2001 h 4000"/>
              <a:gd name="T24" fmla="*/ 3264 w 3999"/>
              <a:gd name="T25" fmla="*/ 1264 h 4000"/>
              <a:gd name="T26" fmla="*/ 3913 w 3999"/>
              <a:gd name="T27" fmla="*/ 2001 h 4000"/>
              <a:gd name="T28" fmla="*/ 2735 w 3999"/>
              <a:gd name="T29" fmla="*/ 2001 h 4000"/>
              <a:gd name="T30" fmla="*/ 2735 w 3999"/>
              <a:gd name="T31" fmla="*/ 736 h 4000"/>
              <a:gd name="T32" fmla="*/ 2000 w 3999"/>
              <a:gd name="T33" fmla="*/ 0 h 4000"/>
              <a:gd name="T34" fmla="*/ 1264 w 3999"/>
              <a:gd name="T35" fmla="*/ 736 h 4000"/>
              <a:gd name="T36" fmla="*/ 2000 w 3999"/>
              <a:gd name="T37" fmla="*/ 86 h 4000"/>
              <a:gd name="T38" fmla="*/ 2000 w 3999"/>
              <a:gd name="T39" fmla="*/ 1264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99" h="4000">
                <a:moveTo>
                  <a:pt x="736" y="2737"/>
                </a:moveTo>
                <a:lnTo>
                  <a:pt x="0" y="2001"/>
                </a:lnTo>
                <a:lnTo>
                  <a:pt x="736" y="1264"/>
                </a:lnTo>
                <a:moveTo>
                  <a:pt x="86" y="2001"/>
                </a:moveTo>
                <a:lnTo>
                  <a:pt x="1264" y="2001"/>
                </a:lnTo>
                <a:moveTo>
                  <a:pt x="1264" y="3265"/>
                </a:moveTo>
                <a:lnTo>
                  <a:pt x="2000" y="4000"/>
                </a:lnTo>
                <a:lnTo>
                  <a:pt x="2735" y="3265"/>
                </a:lnTo>
                <a:moveTo>
                  <a:pt x="2000" y="3915"/>
                </a:moveTo>
                <a:lnTo>
                  <a:pt x="2000" y="2737"/>
                </a:lnTo>
                <a:moveTo>
                  <a:pt x="3264" y="2737"/>
                </a:moveTo>
                <a:lnTo>
                  <a:pt x="3999" y="2001"/>
                </a:lnTo>
                <a:lnTo>
                  <a:pt x="3264" y="1264"/>
                </a:lnTo>
                <a:moveTo>
                  <a:pt x="3913" y="2001"/>
                </a:moveTo>
                <a:lnTo>
                  <a:pt x="2735" y="2001"/>
                </a:lnTo>
                <a:moveTo>
                  <a:pt x="2735" y="736"/>
                </a:moveTo>
                <a:lnTo>
                  <a:pt x="2000" y="0"/>
                </a:lnTo>
                <a:lnTo>
                  <a:pt x="1264" y="736"/>
                </a:lnTo>
                <a:moveTo>
                  <a:pt x="2000" y="86"/>
                </a:moveTo>
                <a:lnTo>
                  <a:pt x="2000" y="1264"/>
                </a:lnTo>
              </a:path>
            </a:pathLst>
          </a:custGeom>
          <a:noFill/>
          <a:ln w="19050" cap="sq">
            <a:solidFill>
              <a:srgbClr val="F7652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19">
            <a:extLst>
              <a:ext uri="{FF2B5EF4-FFF2-40B4-BE49-F238E27FC236}">
                <a16:creationId xmlns:a16="http://schemas.microsoft.com/office/drawing/2014/main" id="{20E5A48F-C95D-F76D-B4FA-FB5725CCB50A}"/>
              </a:ext>
            </a:extLst>
          </p:cNvPr>
          <p:cNvPicPr>
            <a:picLocks noChangeAspect="1"/>
          </p:cNvPicPr>
          <p:nvPr userDrawn="1"/>
        </p:nvPicPr>
        <p:blipFill>
          <a:blip r:embed="rId1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rcRect/>
          <a:stretch/>
        </p:blipFill>
        <p:spPr>
          <a:xfrm>
            <a:off x="10186970" y="4164729"/>
            <a:ext cx="468000" cy="468000"/>
          </a:xfrm>
          <a:prstGeom prst="rect">
            <a:avLst/>
          </a:prstGeom>
        </p:spPr>
      </p:pic>
      <p:pic>
        <p:nvPicPr>
          <p:cNvPr id="64" name="Picture 36">
            <a:extLst>
              <a:ext uri="{FF2B5EF4-FFF2-40B4-BE49-F238E27FC236}">
                <a16:creationId xmlns:a16="http://schemas.microsoft.com/office/drawing/2014/main" id="{0C2D2D80-8B19-ACED-B303-D1ED4869F986}"/>
              </a:ext>
            </a:extLst>
          </p:cNvPr>
          <p:cNvPicPr>
            <a:picLocks noChangeAspect="1"/>
          </p:cNvPicPr>
          <p:nvPr userDrawn="1"/>
        </p:nvPicPr>
        <p:blipFill>
          <a:blip r:embed="rId1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rcRect/>
          <a:stretch/>
        </p:blipFill>
        <p:spPr>
          <a:xfrm>
            <a:off x="9405711" y="4164729"/>
            <a:ext cx="468000" cy="4680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9394417F-3E76-0774-58A4-8E7847101BA3}"/>
              </a:ext>
            </a:extLst>
          </p:cNvPr>
          <p:cNvPicPr>
            <a:picLocks noChangeAspect="1"/>
          </p:cNvPicPr>
          <p:nvPr userDrawn="1"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rcRect/>
          <a:stretch/>
        </p:blipFill>
        <p:spPr>
          <a:xfrm>
            <a:off x="10195171" y="5047777"/>
            <a:ext cx="468000" cy="4680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BB244944-67C0-4823-5ED3-57C68798B172}"/>
              </a:ext>
            </a:extLst>
          </p:cNvPr>
          <p:cNvPicPr>
            <a:picLocks noChangeAspect="1"/>
          </p:cNvPicPr>
          <p:nvPr userDrawn="1"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7822396" y="1513848"/>
            <a:ext cx="468000" cy="46800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6668952-DAD3-0AA6-0544-45CABBF41B33}"/>
              </a:ext>
            </a:extLst>
          </p:cNvPr>
          <p:cNvPicPr>
            <a:picLocks noChangeAspect="1"/>
          </p:cNvPicPr>
          <p:nvPr userDrawn="1"/>
        </p:nvPicPr>
        <p:blipFill>
          <a:blip r:embed="rId1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9390714" y="1513848"/>
            <a:ext cx="468000" cy="46800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F5E2D609-A877-7CEE-1656-0A86FAB7CF0F}"/>
              </a:ext>
            </a:extLst>
          </p:cNvPr>
          <p:cNvPicPr>
            <a:picLocks noChangeAspect="1"/>
          </p:cNvPicPr>
          <p:nvPr userDrawn="1"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0174873" y="1513848"/>
            <a:ext cx="468000" cy="468000"/>
          </a:xfrm>
          <a:prstGeom prst="rect">
            <a:avLst/>
          </a:prstGeom>
        </p:spPr>
      </p:pic>
      <p:sp>
        <p:nvSpPr>
          <p:cNvPr id="69" name="speedometer_2">
            <a:extLst>
              <a:ext uri="{FF2B5EF4-FFF2-40B4-BE49-F238E27FC236}">
                <a16:creationId xmlns:a16="http://schemas.microsoft.com/office/drawing/2014/main" id="{EA34ACBB-23D0-EAB4-A401-D0EC9B76477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606555" y="1513848"/>
            <a:ext cx="468000" cy="468000"/>
          </a:xfrm>
          <a:custGeom>
            <a:avLst/>
            <a:gdLst>
              <a:gd name="T0" fmla="*/ 155 w 281"/>
              <a:gd name="T1" fmla="*/ 155 h 281"/>
              <a:gd name="T2" fmla="*/ 126 w 281"/>
              <a:gd name="T3" fmla="*/ 155 h 281"/>
              <a:gd name="T4" fmla="*/ 126 w 281"/>
              <a:gd name="T5" fmla="*/ 126 h 281"/>
              <a:gd name="T6" fmla="*/ 155 w 281"/>
              <a:gd name="T7" fmla="*/ 126 h 281"/>
              <a:gd name="T8" fmla="*/ 155 w 281"/>
              <a:gd name="T9" fmla="*/ 155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235 w 281"/>
              <a:gd name="T25" fmla="*/ 105 h 281"/>
              <a:gd name="T26" fmla="*/ 174 w 281"/>
              <a:gd name="T27" fmla="*/ 45 h 281"/>
              <a:gd name="T28" fmla="*/ 140 w 281"/>
              <a:gd name="T29" fmla="*/ 40 h 281"/>
              <a:gd name="T30" fmla="*/ 40 w 281"/>
              <a:gd name="T31" fmla="*/ 141 h 281"/>
              <a:gd name="T32" fmla="*/ 67 w 281"/>
              <a:gd name="T33" fmla="*/ 210 h 281"/>
              <a:gd name="T34" fmla="*/ 212 w 281"/>
              <a:gd name="T35" fmla="*/ 69 h 281"/>
              <a:gd name="T36" fmla="*/ 157 w 281"/>
              <a:gd name="T37" fmla="*/ 124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1" h="281">
                <a:moveTo>
                  <a:pt x="155" y="155"/>
                </a:moveTo>
                <a:cubicBezTo>
                  <a:pt x="147" y="164"/>
                  <a:pt x="134" y="164"/>
                  <a:pt x="126" y="155"/>
                </a:cubicBezTo>
                <a:cubicBezTo>
                  <a:pt x="117" y="147"/>
                  <a:pt x="117" y="134"/>
                  <a:pt x="126" y="126"/>
                </a:cubicBezTo>
                <a:cubicBezTo>
                  <a:pt x="134" y="118"/>
                  <a:pt x="147" y="117"/>
                  <a:pt x="155" y="126"/>
                </a:cubicBezTo>
                <a:cubicBezTo>
                  <a:pt x="164" y="134"/>
                  <a:pt x="164" y="147"/>
                  <a:pt x="155" y="155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128"/>
                  <a:pt x="239" y="116"/>
                  <a:pt x="235" y="105"/>
                </a:cubicBezTo>
                <a:moveTo>
                  <a:pt x="174" y="45"/>
                </a:moveTo>
                <a:cubicBezTo>
                  <a:pt x="163" y="42"/>
                  <a:pt x="152" y="40"/>
                  <a:pt x="140" y="40"/>
                </a:cubicBezTo>
                <a:cubicBezTo>
                  <a:pt x="85" y="40"/>
                  <a:pt x="40" y="85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212" y="69"/>
                </a:moveTo>
                <a:cubicBezTo>
                  <a:pt x="157" y="124"/>
                  <a:pt x="157" y="124"/>
                  <a:pt x="157" y="124"/>
                </a:cubicBezTo>
              </a:path>
            </a:pathLst>
          </a:custGeom>
          <a:noFill/>
          <a:ln w="19050" cap="sq">
            <a:solidFill>
              <a:srgbClr val="F765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7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.5 Teal Icons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9FD11A2-62D6-1C83-A04D-D69D63C394F3}"/>
              </a:ext>
            </a:extLst>
          </p:cNvPr>
          <p:cNvSpPr txBox="1">
            <a:spLocks/>
          </p:cNvSpPr>
          <p:nvPr userDrawn="1"/>
        </p:nvSpPr>
        <p:spPr>
          <a:xfrm>
            <a:off x="623888" y="647135"/>
            <a:ext cx="10896000" cy="424732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ORANGE ICONS 2</a:t>
            </a:r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859FCFD7-4E9E-A000-CDA3-417A7880E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44368" y="1513848"/>
            <a:ext cx="468000" cy="468000"/>
          </a:xfrm>
          <a:prstGeom prst="rect">
            <a:avLst/>
          </a:prstGeom>
        </p:spPr>
      </p:pic>
      <p:pic>
        <p:nvPicPr>
          <p:cNvPr id="3" name="Picture 64">
            <a:extLst>
              <a:ext uri="{FF2B5EF4-FFF2-40B4-BE49-F238E27FC236}">
                <a16:creationId xmlns:a16="http://schemas.microsoft.com/office/drawing/2014/main" id="{76DF764A-74BA-137D-6F65-4ECAAC796C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54966" y="1513848"/>
            <a:ext cx="468000" cy="468000"/>
          </a:xfrm>
          <a:prstGeom prst="rect">
            <a:avLst/>
          </a:prstGeom>
        </p:spPr>
      </p:pic>
      <p:pic>
        <p:nvPicPr>
          <p:cNvPr id="4" name="Picture 23">
            <a:extLst>
              <a:ext uri="{FF2B5EF4-FFF2-40B4-BE49-F238E27FC236}">
                <a16:creationId xmlns:a16="http://schemas.microsoft.com/office/drawing/2014/main" id="{90452D84-CAD9-C946-2369-631546D9D1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73399" y="1513848"/>
            <a:ext cx="468000" cy="46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E620864-AE94-1ADB-2FE3-3328B3BB41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625935" y="1513848"/>
            <a:ext cx="468000" cy="46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441B52F-093B-B739-8BEE-6FB6B762F78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591832" y="1513848"/>
            <a:ext cx="468000" cy="46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7FA09CE-36E9-5D93-53AF-719EB95DCC5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10265" y="1513848"/>
            <a:ext cx="468000" cy="46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AA7B87A-99A3-35D8-B596-1AC23661CC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499667" y="1513848"/>
            <a:ext cx="468000" cy="468000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11D47060-04C1-0C50-0C79-B947B67BC1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186664" y="1513848"/>
            <a:ext cx="468000" cy="46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42FB4BD-E4A9-4828-4841-B32EBF5A0B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936533" y="1513848"/>
            <a:ext cx="468000" cy="46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92311FD-D612-ACB7-B479-63758FB835B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281234" y="1513848"/>
            <a:ext cx="468000" cy="46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0E27841-05ED-6401-1411-D81C3293BE6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718100" y="1513848"/>
            <a:ext cx="468000" cy="46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0EE0999-D004-E3CC-09EF-0B8B3E5185A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54966" y="2284638"/>
            <a:ext cx="468000" cy="46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9281F7F-9A73-D615-9819-E45877D2648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10265" y="2284638"/>
            <a:ext cx="468000" cy="46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30E3848-C2A4-3AB5-4A5B-861AF370949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062801" y="1513848"/>
            <a:ext cx="468000" cy="468000"/>
          </a:xfrm>
          <a:prstGeom prst="rect">
            <a:avLst/>
          </a:prstGeom>
        </p:spPr>
      </p:pic>
      <p:pic>
        <p:nvPicPr>
          <p:cNvPr id="17" name="Graphic 16" descr="Head with Gears">
            <a:extLst>
              <a:ext uri="{FF2B5EF4-FFF2-40B4-BE49-F238E27FC236}">
                <a16:creationId xmlns:a16="http://schemas.microsoft.com/office/drawing/2014/main" id="{E44DDA68-F294-1D91-6773-9CA4427C983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407502" y="1513848"/>
            <a:ext cx="465595" cy="46800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94E074CD-E381-082B-FB43-76C9F44A2F82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2373399" y="2284638"/>
            <a:ext cx="468000" cy="468000"/>
          </a:xfrm>
          <a:prstGeom prst="rect">
            <a:avLst/>
          </a:prstGeom>
        </p:spPr>
      </p:pic>
      <p:pic>
        <p:nvPicPr>
          <p:cNvPr id="19" name="Picture 62">
            <a:extLst>
              <a:ext uri="{FF2B5EF4-FFF2-40B4-BE49-F238E27FC236}">
                <a16:creationId xmlns:a16="http://schemas.microsoft.com/office/drawing/2014/main" id="{3669EA98-5463-4A1D-4531-C135CDF3AB8F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1591832" y="2284638"/>
            <a:ext cx="468000" cy="46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01295F4-E00B-8C43-40EA-8C405DDF4BC5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36533" y="2284638"/>
            <a:ext cx="468000" cy="46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401E380-51FF-5794-5AE8-F02AF991E326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99667" y="2303572"/>
            <a:ext cx="468000" cy="468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5F4BDE2-94BD-B259-1B17-0E7A326DA80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6285049" y="2284638"/>
            <a:ext cx="468000" cy="468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DA38C39-6ABD-0E0A-4360-CEA53BF69CC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081463" y="2252876"/>
            <a:ext cx="438750" cy="540000"/>
          </a:xfrm>
          <a:prstGeom prst="rect">
            <a:avLst/>
          </a:prstGeom>
        </p:spPr>
      </p:pic>
      <p:sp>
        <p:nvSpPr>
          <p:cNvPr id="24" name="PageEdit_EFB8">
            <a:extLst>
              <a:ext uri="{FF2B5EF4-FFF2-40B4-BE49-F238E27FC236}">
                <a16:creationId xmlns:a16="http://schemas.microsoft.com/office/drawing/2014/main" id="{4FC072F1-FBA2-84DE-DDD5-49CFFD4745F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49515" y="2300435"/>
            <a:ext cx="405170" cy="432000"/>
          </a:xfrm>
          <a:custGeom>
            <a:avLst/>
            <a:gdLst>
              <a:gd name="T0" fmla="*/ 3009 w 3537"/>
              <a:gd name="T1" fmla="*/ 1005 h 3770"/>
              <a:gd name="T2" fmla="*/ 2006 w 3537"/>
              <a:gd name="T3" fmla="*/ 1005 h 3770"/>
              <a:gd name="T4" fmla="*/ 2006 w 3537"/>
              <a:gd name="T5" fmla="*/ 0 h 3770"/>
              <a:gd name="T6" fmla="*/ 3009 w 3537"/>
              <a:gd name="T7" fmla="*/ 1360 h 3770"/>
              <a:gd name="T8" fmla="*/ 3009 w 3537"/>
              <a:gd name="T9" fmla="*/ 1005 h 3770"/>
              <a:gd name="T10" fmla="*/ 2006 w 3537"/>
              <a:gd name="T11" fmla="*/ 0 h 3770"/>
              <a:gd name="T12" fmla="*/ 0 w 3537"/>
              <a:gd name="T13" fmla="*/ 0 h 3770"/>
              <a:gd name="T14" fmla="*/ 0 w 3537"/>
              <a:gd name="T15" fmla="*/ 3770 h 3770"/>
              <a:gd name="T16" fmla="*/ 1078 w 3537"/>
              <a:gd name="T17" fmla="*/ 3770 h 3770"/>
              <a:gd name="T18" fmla="*/ 1551 w 3537"/>
              <a:gd name="T19" fmla="*/ 3723 h 3770"/>
              <a:gd name="T20" fmla="*/ 2053 w 3537"/>
              <a:gd name="T21" fmla="*/ 3597 h 3770"/>
              <a:gd name="T22" fmla="*/ 3433 w 3537"/>
              <a:gd name="T23" fmla="*/ 2211 h 3770"/>
              <a:gd name="T24" fmla="*/ 3433 w 3537"/>
              <a:gd name="T25" fmla="*/ 1834 h 3770"/>
              <a:gd name="T26" fmla="*/ 3245 w 3537"/>
              <a:gd name="T27" fmla="*/ 1759 h 3770"/>
              <a:gd name="T28" fmla="*/ 3057 w 3537"/>
              <a:gd name="T29" fmla="*/ 1834 h 3770"/>
              <a:gd name="T30" fmla="*/ 1677 w 3537"/>
              <a:gd name="T31" fmla="*/ 3220 h 3770"/>
              <a:gd name="T32" fmla="*/ 1551 w 3537"/>
              <a:gd name="T33" fmla="*/ 3723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37" h="3770">
                <a:moveTo>
                  <a:pt x="3009" y="1005"/>
                </a:moveTo>
                <a:cubicBezTo>
                  <a:pt x="2006" y="1005"/>
                  <a:pt x="2006" y="1005"/>
                  <a:pt x="2006" y="1005"/>
                </a:cubicBezTo>
                <a:cubicBezTo>
                  <a:pt x="2006" y="0"/>
                  <a:pt x="2006" y="0"/>
                  <a:pt x="2006" y="0"/>
                </a:cubicBezTo>
                <a:moveTo>
                  <a:pt x="3009" y="1360"/>
                </a:moveTo>
                <a:cubicBezTo>
                  <a:pt x="3009" y="1005"/>
                  <a:pt x="3009" y="1005"/>
                  <a:pt x="3009" y="1005"/>
                </a:cubicBezTo>
                <a:cubicBezTo>
                  <a:pt x="2006" y="0"/>
                  <a:pt x="2006" y="0"/>
                  <a:pt x="20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70"/>
                  <a:pt x="0" y="3770"/>
                  <a:pt x="0" y="3770"/>
                </a:cubicBezTo>
                <a:cubicBezTo>
                  <a:pt x="1078" y="3770"/>
                  <a:pt x="1078" y="3770"/>
                  <a:pt x="1078" y="3770"/>
                </a:cubicBezTo>
                <a:moveTo>
                  <a:pt x="1551" y="3723"/>
                </a:moveTo>
                <a:cubicBezTo>
                  <a:pt x="2053" y="3597"/>
                  <a:pt x="2053" y="3597"/>
                  <a:pt x="2053" y="3597"/>
                </a:cubicBezTo>
                <a:cubicBezTo>
                  <a:pt x="3433" y="2211"/>
                  <a:pt x="3433" y="2211"/>
                  <a:pt x="3433" y="2211"/>
                </a:cubicBezTo>
                <a:cubicBezTo>
                  <a:pt x="3537" y="2107"/>
                  <a:pt x="3537" y="1938"/>
                  <a:pt x="3433" y="1834"/>
                </a:cubicBezTo>
                <a:cubicBezTo>
                  <a:pt x="3386" y="1786"/>
                  <a:pt x="3317" y="1759"/>
                  <a:pt x="3245" y="1759"/>
                </a:cubicBezTo>
                <a:cubicBezTo>
                  <a:pt x="3172" y="1759"/>
                  <a:pt x="3104" y="1786"/>
                  <a:pt x="3057" y="1834"/>
                </a:cubicBezTo>
                <a:cubicBezTo>
                  <a:pt x="1677" y="3220"/>
                  <a:pt x="1677" y="3220"/>
                  <a:pt x="1677" y="3220"/>
                </a:cubicBezTo>
                <a:lnTo>
                  <a:pt x="1551" y="3723"/>
                </a:lnTo>
                <a:close/>
              </a:path>
            </a:pathLst>
          </a:custGeom>
          <a:noFill/>
          <a:ln w="19050" cap="flat">
            <a:solidFill>
              <a:srgbClr val="F765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320901A-80F2-1F51-F860-00BAC0A12720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7830558" y="228463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7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0 [Teal] Q &amp;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BA3A90-AFD0-EB9B-F405-7D74A378AB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006F8-9664-77CB-4DC7-C91E24C7B263}"/>
              </a:ext>
            </a:extLst>
          </p:cNvPr>
          <p:cNvSpPr>
            <a:spLocks noGrp="1"/>
          </p:cNvSpPr>
          <p:nvPr userDrawn="1"/>
        </p:nvSpPr>
        <p:spPr>
          <a:xfrm>
            <a:off x="628063" y="3133534"/>
            <a:ext cx="9277921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pc="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5A2EC3-C51F-0326-4B96-14782D7C59C4}"/>
              </a:ext>
            </a:extLst>
          </p:cNvPr>
          <p:cNvSpPr txBox="1">
            <a:spLocks/>
          </p:cNvSpPr>
          <p:nvPr userDrawn="1"/>
        </p:nvSpPr>
        <p:spPr>
          <a:xfrm>
            <a:off x="533233" y="6143087"/>
            <a:ext cx="6348787" cy="42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0">
                <a:solidFill>
                  <a:srgbClr val="00AEB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fld id="{E6C623D5-CF29-BC4D-B226-2A66C9B5C348}" type="slidenum">
              <a:rPr lang="en-US" sz="1050" b="1" smtClean="0"/>
              <a:t>‹#›</a:t>
            </a:fld>
            <a:r>
              <a:rPr lang="en-US" sz="1050" b="1" dirty="0"/>
              <a:t> </a:t>
            </a:r>
            <a:r>
              <a:rPr lang="en-US" sz="1050" dirty="0"/>
              <a:t>| POE Template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550049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0 [Teal]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09B947-97CD-A6E4-3376-CA75C5082BDB}"/>
              </a:ext>
            </a:extLst>
          </p:cNvPr>
          <p:cNvSpPr/>
          <p:nvPr userDrawn="1"/>
        </p:nvSpPr>
        <p:spPr>
          <a:xfrm>
            <a:off x="0" y="2923082"/>
            <a:ext cx="12192000" cy="3934918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A black background with many small circles&#10;&#10;AI-generated content may be incorrect.">
            <a:extLst>
              <a:ext uri="{FF2B5EF4-FFF2-40B4-BE49-F238E27FC236}">
                <a16:creationId xmlns:a16="http://schemas.microsoft.com/office/drawing/2014/main" id="{02A4AD38-BAB2-966B-65CA-DC3E9D945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2" t="12972" r="12112" b="2084"/>
          <a:stretch>
            <a:fillRect/>
          </a:stretch>
        </p:blipFill>
        <p:spPr>
          <a:xfrm rot="5400000">
            <a:off x="4046091" y="-1287905"/>
            <a:ext cx="3934918" cy="1235689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B98465-4DF0-DBF9-08CD-DA32B0C7A5AF}"/>
              </a:ext>
            </a:extLst>
          </p:cNvPr>
          <p:cNvSpPr txBox="1">
            <a:spLocks/>
          </p:cNvSpPr>
          <p:nvPr userDrawn="1"/>
        </p:nvSpPr>
        <p:spPr>
          <a:xfrm>
            <a:off x="0" y="4299193"/>
            <a:ext cx="12192000" cy="5909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0BFB4E-C226-CA51-9CC3-939761A35D83}"/>
              </a:ext>
            </a:extLst>
          </p:cNvPr>
          <p:cNvSpPr txBox="1">
            <a:spLocks/>
          </p:cNvSpPr>
          <p:nvPr userDrawn="1"/>
        </p:nvSpPr>
        <p:spPr>
          <a:xfrm>
            <a:off x="0" y="5095552"/>
            <a:ext cx="12192000" cy="3416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Reach your potential with Westcoast Cloud.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64B93-C0F7-6435-42C0-DF1D772E4A73}"/>
              </a:ext>
            </a:extLst>
          </p:cNvPr>
          <p:cNvSpPr/>
          <p:nvPr userDrawn="1"/>
        </p:nvSpPr>
        <p:spPr>
          <a:xfrm flipV="1">
            <a:off x="0" y="2923079"/>
            <a:ext cx="12192000" cy="118800"/>
          </a:xfrm>
          <a:prstGeom prst="rect">
            <a:avLst/>
          </a:prstGeom>
          <a:solidFill>
            <a:srgbClr val="F765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07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3749C8-6CE4-49CC-40FB-A231ECA9CA00}"/>
              </a:ext>
            </a:extLst>
          </p:cNvPr>
          <p:cNvSpPr/>
          <p:nvPr userDrawn="1"/>
        </p:nvSpPr>
        <p:spPr>
          <a:xfrm>
            <a:off x="7877908" y="0"/>
            <a:ext cx="4314092" cy="6858000"/>
          </a:xfrm>
          <a:prstGeom prst="rect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black and grey logo&#10;&#10;AI-generated content may be incorrect.">
            <a:extLst>
              <a:ext uri="{FF2B5EF4-FFF2-40B4-BE49-F238E27FC236}">
                <a16:creationId xmlns:a16="http://schemas.microsoft.com/office/drawing/2014/main" id="{A7F433AB-AC5D-D702-D6B7-593A7F408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22" y="-356185"/>
            <a:ext cx="6862399" cy="7570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496DE-0616-4B69-8149-D752D1A5D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64389"/>
            <a:ext cx="6348787" cy="424732"/>
          </a:xfrm>
        </p:spPr>
        <p:txBody>
          <a:bodyPr lIns="0"/>
          <a:lstStyle>
            <a:lvl1pPr>
              <a:defRPr>
                <a:solidFill>
                  <a:srgbClr val="201A3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EB01C-C4AE-34F6-D7FF-86069373B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3795"/>
            <a:ext cx="6348787" cy="1235210"/>
          </a:xfrm>
        </p:spPr>
        <p:txBody>
          <a:bodyPr l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CD8AD8-D5F1-6F7A-57BB-DC441651223F}"/>
              </a:ext>
            </a:extLst>
          </p:cNvPr>
          <p:cNvSpPr/>
          <p:nvPr userDrawn="1"/>
        </p:nvSpPr>
        <p:spPr>
          <a:xfrm>
            <a:off x="7877908" y="0"/>
            <a:ext cx="937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1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.0 [Teal]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4B0319-762D-9186-3AD4-70CC4CD9FB82}"/>
              </a:ext>
            </a:extLst>
          </p:cNvPr>
          <p:cNvSpPr/>
          <p:nvPr userDrawn="1"/>
        </p:nvSpPr>
        <p:spPr>
          <a:xfrm>
            <a:off x="0" y="3780356"/>
            <a:ext cx="12192000" cy="3077644"/>
          </a:xfrm>
          <a:prstGeom prst="rect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09B947-97CD-A6E4-3376-CA75C5082B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B98465-4DF0-DBF9-08CD-DA32B0C7A5AF}"/>
              </a:ext>
            </a:extLst>
          </p:cNvPr>
          <p:cNvSpPr txBox="1">
            <a:spLocks/>
          </p:cNvSpPr>
          <p:nvPr userDrawn="1"/>
        </p:nvSpPr>
        <p:spPr>
          <a:xfrm>
            <a:off x="-227789" y="4841827"/>
            <a:ext cx="12192000" cy="5909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A3DDD-801D-3C63-6052-DF4F86CC6F74}"/>
              </a:ext>
            </a:extLst>
          </p:cNvPr>
          <p:cNvSpPr/>
          <p:nvPr userDrawn="1"/>
        </p:nvSpPr>
        <p:spPr>
          <a:xfrm flipV="1">
            <a:off x="0" y="3544108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black and grey logo&#10;&#10;AI-generated content may be incorrect.">
            <a:extLst>
              <a:ext uri="{FF2B5EF4-FFF2-40B4-BE49-F238E27FC236}">
                <a16:creationId xmlns:a16="http://schemas.microsoft.com/office/drawing/2014/main" id="{D58BC9A1-DCA9-52E9-7C87-C874C88BDA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3" r="51501" b="74403"/>
          <a:stretch>
            <a:fillRect/>
          </a:stretch>
        </p:blipFill>
        <p:spPr>
          <a:xfrm>
            <a:off x="6862561" y="3668577"/>
            <a:ext cx="5329440" cy="31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2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3749C8-6CE4-49CC-40FB-A231ECA9CA00}"/>
              </a:ext>
            </a:extLst>
          </p:cNvPr>
          <p:cNvSpPr/>
          <p:nvPr userDrawn="1"/>
        </p:nvSpPr>
        <p:spPr>
          <a:xfrm rot="5400000">
            <a:off x="5583375" y="249376"/>
            <a:ext cx="1025248" cy="12192000"/>
          </a:xfrm>
          <a:prstGeom prst="rect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496DE-0616-4B69-8149-D752D1A5D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64389"/>
            <a:ext cx="6348787" cy="424732"/>
          </a:xfrm>
        </p:spPr>
        <p:txBody>
          <a:bodyPr lIns="0"/>
          <a:lstStyle>
            <a:lvl1pPr>
              <a:defRPr>
                <a:solidFill>
                  <a:srgbClr val="201A3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EB01C-C4AE-34F6-D7FF-86069373B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3795"/>
            <a:ext cx="6348787" cy="1235210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D9E95A-384B-C3D0-B5A4-172858E03204}"/>
              </a:ext>
            </a:extLst>
          </p:cNvPr>
          <p:cNvSpPr txBox="1">
            <a:spLocks/>
          </p:cNvSpPr>
          <p:nvPr userDrawn="1"/>
        </p:nvSpPr>
        <p:spPr>
          <a:xfrm>
            <a:off x="533233" y="6143087"/>
            <a:ext cx="6348787" cy="42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0">
                <a:solidFill>
                  <a:srgbClr val="00AEB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fld id="{E6C623D5-CF29-BC4D-B226-2A66C9B5C348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| POE Template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CD8AD8-D5F1-6F7A-57BB-DC441651223F}"/>
              </a:ext>
            </a:extLst>
          </p:cNvPr>
          <p:cNvSpPr/>
          <p:nvPr userDrawn="1"/>
        </p:nvSpPr>
        <p:spPr>
          <a:xfrm rot="5400000" flipH="1">
            <a:off x="6036602" y="-229501"/>
            <a:ext cx="118800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black background with many small circles&#10;&#10;AI-generated content may be incorrect.">
            <a:extLst>
              <a:ext uri="{FF2B5EF4-FFF2-40B4-BE49-F238E27FC236}">
                <a16:creationId xmlns:a16="http://schemas.microsoft.com/office/drawing/2014/main" id="{779D7D8A-FB44-9306-04DF-5C822C494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4" t="12972" r="12112" b="3218"/>
          <a:stretch>
            <a:fillRect/>
          </a:stretch>
        </p:blipFill>
        <p:spPr>
          <a:xfrm rot="5400000">
            <a:off x="5629948" y="295952"/>
            <a:ext cx="932098" cy="1219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9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96DE-0616-4B69-8149-D752D1A5D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643894"/>
            <a:ext cx="4337769" cy="286232"/>
          </a:xfrm>
        </p:spPr>
        <p:txBody>
          <a:bodyPr lIns="0"/>
          <a:lstStyle>
            <a:lvl1pPr>
              <a:defRPr sz="1400">
                <a:solidFill>
                  <a:srgbClr val="00A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40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0 [Teal] 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157569-BD8D-674D-923D-3DDF800CC2E4}"/>
              </a:ext>
            </a:extLst>
          </p:cNvPr>
          <p:cNvSpPr/>
          <p:nvPr userDrawn="1"/>
        </p:nvSpPr>
        <p:spPr>
          <a:xfrm>
            <a:off x="0" y="1624013"/>
            <a:ext cx="11568113" cy="4354756"/>
          </a:xfrm>
          <a:prstGeom prst="rect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CCC9136-02A9-D805-E5F6-142240CA3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64389"/>
            <a:ext cx="9964800" cy="424732"/>
          </a:xfrm>
        </p:spPr>
        <p:txBody>
          <a:bodyPr lIns="0"/>
          <a:lstStyle>
            <a:lvl1pPr>
              <a:defRPr sz="2400" spc="0">
                <a:solidFill>
                  <a:srgbClr val="201A3D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A053C-97A9-6C73-4C51-92085C15DA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2190328"/>
            <a:ext cx="9963150" cy="1238672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20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 [Teal] Content - Two Column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3EE6C4-8537-D81B-CE17-F137212341BD}"/>
              </a:ext>
            </a:extLst>
          </p:cNvPr>
          <p:cNvSpPr/>
          <p:nvPr userDrawn="1"/>
        </p:nvSpPr>
        <p:spPr>
          <a:xfrm>
            <a:off x="694228" y="1624013"/>
            <a:ext cx="5316947" cy="4354756"/>
          </a:xfrm>
          <a:prstGeom prst="rect">
            <a:avLst/>
          </a:prstGeom>
          <a:solidFill>
            <a:srgbClr val="43444A">
              <a:alpha val="104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6438F-7858-8703-8D21-DFFA97A3111D}"/>
              </a:ext>
            </a:extLst>
          </p:cNvPr>
          <p:cNvSpPr/>
          <p:nvPr userDrawn="1"/>
        </p:nvSpPr>
        <p:spPr>
          <a:xfrm>
            <a:off x="623889" y="1624013"/>
            <a:ext cx="117231" cy="4354756"/>
          </a:xfrm>
          <a:prstGeom prst="rect">
            <a:avLst/>
          </a:prstGeom>
          <a:solidFill>
            <a:srgbClr val="00A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B23F95-94AE-1541-17DC-6005647DC4E6}"/>
              </a:ext>
            </a:extLst>
          </p:cNvPr>
          <p:cNvSpPr/>
          <p:nvPr userDrawn="1"/>
        </p:nvSpPr>
        <p:spPr>
          <a:xfrm>
            <a:off x="6251165" y="1624013"/>
            <a:ext cx="5316947" cy="4354756"/>
          </a:xfrm>
          <a:prstGeom prst="rect">
            <a:avLst/>
          </a:prstGeom>
          <a:solidFill>
            <a:srgbClr val="43444A">
              <a:alpha val="104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093E1-7B41-7743-5F93-0D7A2E9535F3}"/>
              </a:ext>
            </a:extLst>
          </p:cNvPr>
          <p:cNvSpPr/>
          <p:nvPr userDrawn="1"/>
        </p:nvSpPr>
        <p:spPr>
          <a:xfrm>
            <a:off x="5765174" y="1624013"/>
            <a:ext cx="4847325" cy="31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AEB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A7868-423B-2544-3178-6AB5AE4B24E7}"/>
              </a:ext>
            </a:extLst>
          </p:cNvPr>
          <p:cNvSpPr/>
          <p:nvPr userDrawn="1"/>
        </p:nvSpPr>
        <p:spPr>
          <a:xfrm>
            <a:off x="1107831" y="1624013"/>
            <a:ext cx="4847325" cy="31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AEB8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CCC9136-02A9-D805-E5F6-142240CA3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64389"/>
            <a:ext cx="9964800" cy="424732"/>
          </a:xfrm>
        </p:spPr>
        <p:txBody>
          <a:bodyPr lIns="0"/>
          <a:lstStyle>
            <a:lvl1pPr>
              <a:defRPr sz="2400" spc="0">
                <a:solidFill>
                  <a:srgbClr val="201A3D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A053C-97A9-6C73-4C51-92085C15DA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84021" y="2053087"/>
            <a:ext cx="4629155" cy="1238672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98226ED-604B-A8D2-15D0-BB8930E69E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2001" y="2053087"/>
            <a:ext cx="4629155" cy="1238672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B19D3-43C2-279A-5F2D-BC87FE5004BC}"/>
              </a:ext>
            </a:extLst>
          </p:cNvPr>
          <p:cNvSpPr/>
          <p:nvPr userDrawn="1"/>
        </p:nvSpPr>
        <p:spPr>
          <a:xfrm>
            <a:off x="6180826" y="1624013"/>
            <a:ext cx="117231" cy="4354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32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 [Teal] Content - Three Column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ECF8DF-C8F5-9D22-AC22-34E1B54BA760}"/>
              </a:ext>
            </a:extLst>
          </p:cNvPr>
          <p:cNvSpPr/>
          <p:nvPr userDrawn="1"/>
        </p:nvSpPr>
        <p:spPr>
          <a:xfrm>
            <a:off x="8185142" y="1615746"/>
            <a:ext cx="3382970" cy="313932"/>
          </a:xfrm>
          <a:prstGeom prst="rect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90BE07-5FB5-F308-797D-110D8C06F831}"/>
              </a:ext>
            </a:extLst>
          </p:cNvPr>
          <p:cNvSpPr/>
          <p:nvPr userDrawn="1"/>
        </p:nvSpPr>
        <p:spPr>
          <a:xfrm>
            <a:off x="647699" y="1624013"/>
            <a:ext cx="3382969" cy="313932"/>
          </a:xfrm>
          <a:prstGeom prst="rect">
            <a:avLst/>
          </a:prstGeom>
          <a:solidFill>
            <a:srgbClr val="00A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9D1B8-1221-98E6-2885-0CAC40EF10C3}"/>
              </a:ext>
            </a:extLst>
          </p:cNvPr>
          <p:cNvSpPr/>
          <p:nvPr userDrawn="1"/>
        </p:nvSpPr>
        <p:spPr>
          <a:xfrm>
            <a:off x="4416419" y="1624013"/>
            <a:ext cx="3382970" cy="313932"/>
          </a:xfrm>
          <a:prstGeom prst="rect">
            <a:avLst/>
          </a:prstGeom>
          <a:solidFill>
            <a:srgbClr val="F765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CD9718-6DBD-295E-85D7-CA94FCFEE3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624013"/>
            <a:ext cx="3382969" cy="31393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D97783-A24A-EE47-FA87-1E2CAA51B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419" y="1614852"/>
            <a:ext cx="3382970" cy="313932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546A341-6AF8-C6B9-D3A1-FE505AB837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5143" y="1615746"/>
            <a:ext cx="3382970" cy="31393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CCC9136-02A9-D805-E5F6-142240CA3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64389"/>
            <a:ext cx="9964800" cy="424732"/>
          </a:xfrm>
        </p:spPr>
        <p:txBody>
          <a:bodyPr lIns="0"/>
          <a:lstStyle>
            <a:lvl1pPr>
              <a:defRPr sz="2400" spc="0">
                <a:solidFill>
                  <a:srgbClr val="201A3D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EBB952F-56BF-5E04-E8AF-5A969616D4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2053087"/>
            <a:ext cx="3382969" cy="3528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E663398-FB9A-F00C-16FC-0BA8959F79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16420" y="2044820"/>
            <a:ext cx="3382970" cy="3528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474FD4B-4694-0377-9D7C-B2DA1B23F1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85143" y="2044820"/>
            <a:ext cx="3382970" cy="3528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14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1 [Teal] Content + Ad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6F4264-B2B8-3E1A-8EAE-27D80B520947}"/>
              </a:ext>
            </a:extLst>
          </p:cNvPr>
          <p:cNvSpPr/>
          <p:nvPr userDrawn="1"/>
        </p:nvSpPr>
        <p:spPr>
          <a:xfrm>
            <a:off x="8294563" y="0"/>
            <a:ext cx="3897437" cy="6857996"/>
          </a:xfrm>
          <a:prstGeom prst="rect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CCC9136-02A9-D805-E5F6-142240CA3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64389"/>
            <a:ext cx="6921006" cy="424732"/>
          </a:xfrm>
        </p:spPr>
        <p:txBody>
          <a:bodyPr lIns="0"/>
          <a:lstStyle>
            <a:lvl1pPr>
              <a:defRPr sz="2400" spc="0">
                <a:solidFill>
                  <a:srgbClr val="201A3D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8A414F5-ABDB-CB9A-F48B-EBCE43E493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624013"/>
            <a:ext cx="6921005" cy="1238672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4" name="Picture 3" descr="A black background with many small circles&#10;&#10;AI-generated content may be incorrect.">
            <a:extLst>
              <a:ext uri="{FF2B5EF4-FFF2-40B4-BE49-F238E27FC236}">
                <a16:creationId xmlns:a16="http://schemas.microsoft.com/office/drawing/2014/main" id="{AC583E15-8751-173D-E6CB-0A83815E8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1" t="13040" r="-269" b="60168"/>
          <a:stretch>
            <a:fillRect/>
          </a:stretch>
        </p:blipFill>
        <p:spPr>
          <a:xfrm rot="5400000">
            <a:off x="6814281" y="1480282"/>
            <a:ext cx="6857998" cy="38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.1 [Teal] Content + Ad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CCC9136-02A9-D805-E5F6-142240CA3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3721" y="664389"/>
            <a:ext cx="6984391" cy="424732"/>
          </a:xfrm>
        </p:spPr>
        <p:txBody>
          <a:bodyPr lIns="0"/>
          <a:lstStyle>
            <a:lvl1pPr>
              <a:defRPr sz="2400" spc="0">
                <a:solidFill>
                  <a:srgbClr val="201A3D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8A414F5-ABDB-CB9A-F48B-EBCE43E493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83723" y="1624013"/>
            <a:ext cx="6984390" cy="1238672"/>
          </a:xfrm>
        </p:spPr>
        <p:txBody>
          <a:bodyPr l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2F637-11A3-9316-32B9-DD9A5D0B3A32}"/>
              </a:ext>
            </a:extLst>
          </p:cNvPr>
          <p:cNvSpPr/>
          <p:nvPr userDrawn="1"/>
        </p:nvSpPr>
        <p:spPr>
          <a:xfrm>
            <a:off x="-1" y="0"/>
            <a:ext cx="3868615" cy="6858000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black and grey logo&#10;&#10;AI-generated content may be incorrect.">
            <a:extLst>
              <a:ext uri="{FF2B5EF4-FFF2-40B4-BE49-F238E27FC236}">
                <a16:creationId xmlns:a16="http://schemas.microsoft.com/office/drawing/2014/main" id="{3870E52A-EFC3-A3ED-855C-6CE8441AB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795" y="-740487"/>
            <a:ext cx="7559125" cy="83389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82CF2C-BF84-8D86-2D63-ACD17322421A}"/>
              </a:ext>
            </a:extLst>
          </p:cNvPr>
          <p:cNvSpPr txBox="1">
            <a:spLocks/>
          </p:cNvSpPr>
          <p:nvPr userDrawn="1"/>
        </p:nvSpPr>
        <p:spPr>
          <a:xfrm>
            <a:off x="533233" y="6143087"/>
            <a:ext cx="6348787" cy="42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0">
                <a:solidFill>
                  <a:srgbClr val="00AEB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fld id="{E6C623D5-CF29-BC4D-B226-2A66C9B5C348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| POE Template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3A2C6B-0489-ACE6-C7E7-EC2F1F850D65}"/>
              </a:ext>
            </a:extLst>
          </p:cNvPr>
          <p:cNvSpPr/>
          <p:nvPr userDrawn="1"/>
        </p:nvSpPr>
        <p:spPr>
          <a:xfrm>
            <a:off x="3868613" y="0"/>
            <a:ext cx="118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78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BEEAD85-3741-6FEF-12A1-2E20B635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64389"/>
            <a:ext cx="10656244" cy="4247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140A9C1-699A-FEF1-1567-B11C968CB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3795"/>
            <a:ext cx="10656244" cy="12352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1C7C3-1A77-18B4-9A63-1D7721C0421C}"/>
              </a:ext>
            </a:extLst>
          </p:cNvPr>
          <p:cNvSpPr txBox="1">
            <a:spLocks/>
          </p:cNvSpPr>
          <p:nvPr userDrawn="1"/>
        </p:nvSpPr>
        <p:spPr>
          <a:xfrm>
            <a:off x="533233" y="6143087"/>
            <a:ext cx="6348787" cy="42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0">
                <a:solidFill>
                  <a:srgbClr val="00AEB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fld id="{E6C623D5-CF29-BC4D-B226-2A66C9B5C348}" type="slidenum">
              <a:rPr lang="en-US" sz="1050" b="1" smtClean="0"/>
              <a:t>‹#›</a:t>
            </a:fld>
            <a:r>
              <a:rPr lang="en-US" sz="1050" b="1" dirty="0"/>
              <a:t> </a:t>
            </a:r>
            <a:r>
              <a:rPr lang="en-US" sz="1050" dirty="0"/>
              <a:t>| POE Template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082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945" r:id="rId2"/>
    <p:sldLayoutId id="2147483951" r:id="rId3"/>
    <p:sldLayoutId id="2147483952" r:id="rId4"/>
    <p:sldLayoutId id="2147483740" r:id="rId5"/>
    <p:sldLayoutId id="2147483742" r:id="rId6"/>
    <p:sldLayoutId id="2147483744" r:id="rId7"/>
    <p:sldLayoutId id="2147483726" r:id="rId8"/>
    <p:sldLayoutId id="2147483947" r:id="rId9"/>
    <p:sldLayoutId id="2147483683" r:id="rId10"/>
    <p:sldLayoutId id="2147483694" r:id="rId11"/>
    <p:sldLayoutId id="2147483888" r:id="rId12"/>
    <p:sldLayoutId id="2147483889" r:id="rId13"/>
    <p:sldLayoutId id="2147483892" r:id="rId14"/>
    <p:sldLayoutId id="2147483772" r:id="rId15"/>
    <p:sldLayoutId id="2147483948" r:id="rId16"/>
    <p:sldLayoutId id="2147483949" r:id="rId17"/>
    <p:sldLayoutId id="2147483898" r:id="rId18"/>
    <p:sldLayoutId id="2147483836" r:id="rId19"/>
    <p:sldLayoutId id="214748395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sv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0.svg"/><Relationship Id="rId4" Type="http://schemas.openxmlformats.org/officeDocument/2006/relationships/image" Target="../media/image389.png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6E_2A08BEB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6.svg"/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9.png"/><Relationship Id="rId2" Type="http://schemas.openxmlformats.org/officeDocument/2006/relationships/image" Target="../media/image522.eps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73D9-F804-F35F-31B2-49934605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66" y="2025549"/>
            <a:ext cx="9068983" cy="1754326"/>
          </a:xfrm>
        </p:spPr>
        <p:txBody>
          <a:bodyPr/>
          <a:lstStyle/>
          <a:p>
            <a:r>
              <a:rPr lang="en-GB" dirty="0"/>
              <a:t>PLAN/CAMPAIGN NAME POE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D4A0603-F14E-47F0-8A3E-A5E0FF066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866" y="4041819"/>
            <a:ext cx="9144000" cy="432234"/>
          </a:xfrm>
        </p:spPr>
        <p:txBody>
          <a:bodyPr/>
          <a:lstStyle/>
          <a:p>
            <a:r>
              <a:rPr lang="en-GB" dirty="0"/>
              <a:t>Partner name | Month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52AAE-1DFF-B6E9-41B7-4C780745B5D7}"/>
              </a:ext>
            </a:extLst>
          </p:cNvPr>
          <p:cNvSpPr/>
          <p:nvPr/>
        </p:nvSpPr>
        <p:spPr>
          <a:xfrm>
            <a:off x="9212466" y="5658448"/>
            <a:ext cx="2355647" cy="54232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r>
              <a:rPr lang="en-US" sz="1600" dirty="0">
                <a:solidFill>
                  <a:srgbClr val="FF00FF"/>
                </a:solidFill>
                <a:latin typeface="Century Gothic" panose="020B0502020202020204" pitchFamily="34" charset="0"/>
                <a:cs typeface="Poppins" pitchFamily="2" charset="77"/>
              </a:rPr>
              <a:t>Partner logo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3FAC31-B1FC-AB02-B5C2-E28AB5B00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59" y="5489173"/>
            <a:ext cx="2349000" cy="88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7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2FF4-ADA8-A153-1EC4-A5ABF6E9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64389"/>
            <a:ext cx="4187852" cy="424732"/>
          </a:xfrm>
        </p:spPr>
        <p:txBody>
          <a:bodyPr/>
          <a:lstStyle/>
          <a:p>
            <a:r>
              <a:rPr lang="en-GB" dirty="0"/>
              <a:t>CAMPAIGN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D1758-F414-D653-88EE-43057E9F72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7833" y="2053087"/>
            <a:ext cx="4447478" cy="69647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AEB8"/>
                </a:solidFill>
              </a:rPr>
              <a:t>BUSINESS OBJECTIVES</a:t>
            </a:r>
          </a:p>
          <a:p>
            <a:r>
              <a:rPr lang="en-GB" dirty="0"/>
              <a:t>Lorem ipsum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95FBC-ED95-CBAE-B1A1-BC84B0DEFE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2002" y="2053087"/>
            <a:ext cx="4447478" cy="69647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accent4"/>
                </a:solidFill>
              </a:rPr>
              <a:t>MARKETING OBJECTIVES</a:t>
            </a:r>
          </a:p>
          <a:p>
            <a:r>
              <a:rPr lang="en-GB" dirty="0"/>
              <a:t>Lorem ipsum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414EF0-582D-DD09-8310-7AFC66045FCF}"/>
              </a:ext>
            </a:extLst>
          </p:cNvPr>
          <p:cNvSpPr txBox="1">
            <a:spLocks/>
          </p:cNvSpPr>
          <p:nvPr/>
        </p:nvSpPr>
        <p:spPr>
          <a:xfrm>
            <a:off x="4811740" y="770188"/>
            <a:ext cx="7241689" cy="31893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>
                <a:solidFill>
                  <a:schemeClr val="accent5"/>
                </a:solidFill>
              </a:rPr>
              <a:t>Please use this slide to detail the objectives of your campaign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1C7572-EF95-08E9-BB59-B425A97F4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031" y="1964951"/>
            <a:ext cx="468000" cy="46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AE39D8-8FEA-4FDD-BAE8-805008C1C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78500" y="193332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9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4C96-6D5C-09E7-CDC8-E911B2F3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SCREENSHOT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B185B-55F3-D297-CEEA-F9E7C13E4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3795"/>
            <a:ext cx="6547261" cy="2778084"/>
          </a:xfrm>
        </p:spPr>
        <p:txBody>
          <a:bodyPr/>
          <a:lstStyle/>
          <a:p>
            <a:r>
              <a:rPr lang="en-GB" i="1" dirty="0">
                <a:solidFill>
                  <a:schemeClr val="accent5"/>
                </a:solidFill>
              </a:rPr>
              <a:t>To ensure there are no issues with claiming funding for your campaign, you will need to provide screenshots of all activity. </a:t>
            </a:r>
          </a:p>
          <a:p>
            <a:r>
              <a:rPr lang="en-GB" i="1" dirty="0">
                <a:solidFill>
                  <a:schemeClr val="accent5"/>
                </a:solidFill>
              </a:rPr>
              <a:t>All screenshots should:</a:t>
            </a:r>
          </a:p>
          <a:p>
            <a:pPr lvl="1"/>
            <a:r>
              <a:rPr lang="en-GB" sz="1600" i="1" dirty="0">
                <a:solidFill>
                  <a:schemeClr val="accent5"/>
                </a:solidFill>
              </a:rPr>
              <a:t>Be full screen</a:t>
            </a:r>
          </a:p>
          <a:p>
            <a:pPr lvl="1"/>
            <a:r>
              <a:rPr lang="en-GB" sz="1600" i="1" dirty="0">
                <a:solidFill>
                  <a:schemeClr val="accent5"/>
                </a:solidFill>
              </a:rPr>
              <a:t>Clearly show the date and a timestamp (this needs to be a date within the claimable activity period)</a:t>
            </a:r>
          </a:p>
          <a:p>
            <a:pPr lvl="1"/>
            <a:r>
              <a:rPr lang="en-GB" sz="1600" i="1" dirty="0">
                <a:solidFill>
                  <a:schemeClr val="accent5"/>
                </a:solidFill>
              </a:rPr>
              <a:t>Be of good enough quality that the content can be clearly seen</a:t>
            </a:r>
          </a:p>
          <a:p>
            <a:pPr lvl="1"/>
            <a:r>
              <a:rPr lang="en-GB" sz="1600" i="1" dirty="0">
                <a:solidFill>
                  <a:schemeClr val="accent5"/>
                </a:solidFill>
              </a:rPr>
              <a:t>For landing pages/websites, show the URL</a:t>
            </a:r>
          </a:p>
          <a:p>
            <a:r>
              <a:rPr lang="en-GB" i="1" dirty="0">
                <a:solidFill>
                  <a:schemeClr val="accent5"/>
                </a:solidFill>
              </a:rPr>
              <a:t>Ensure you refer to the Microsoft claiming guidelines so that everything is compliant. [LINK]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2161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69C4C1-694A-51DA-1446-7E6119785FCB}"/>
              </a:ext>
            </a:extLst>
          </p:cNvPr>
          <p:cNvSpPr/>
          <p:nvPr/>
        </p:nvSpPr>
        <p:spPr>
          <a:xfrm>
            <a:off x="623888" y="1350334"/>
            <a:ext cx="10944225" cy="45826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499A62-6EA0-5166-0BA2-3F1C5E8B2C3D}"/>
              </a:ext>
            </a:extLst>
          </p:cNvPr>
          <p:cNvSpPr/>
          <p:nvPr/>
        </p:nvSpPr>
        <p:spPr>
          <a:xfrm>
            <a:off x="623888" y="5373917"/>
            <a:ext cx="10944225" cy="559050"/>
          </a:xfrm>
          <a:prstGeom prst="rect">
            <a:avLst/>
          </a:prstGeom>
          <a:solidFill>
            <a:srgbClr val="00A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3C23CF-527F-83A0-D7F3-6C865CC6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5533407"/>
            <a:ext cx="4337769" cy="28623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Date live: XX/XX/XX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CFD027-0D79-7A41-EA51-9C456F47165B}"/>
              </a:ext>
            </a:extLst>
          </p:cNvPr>
          <p:cNvSpPr txBox="1">
            <a:spLocks/>
          </p:cNvSpPr>
          <p:nvPr/>
        </p:nvSpPr>
        <p:spPr>
          <a:xfrm>
            <a:off x="623887" y="664389"/>
            <a:ext cx="6348787" cy="424732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 spc="0">
                <a:solidFill>
                  <a:srgbClr val="00AEB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201A3D"/>
                </a:solidFill>
              </a:rPr>
              <a:t>CONTENT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13233D-B1D2-51E4-A575-E7057080A6CF}"/>
              </a:ext>
            </a:extLst>
          </p:cNvPr>
          <p:cNvSpPr txBox="1">
            <a:spLocks/>
          </p:cNvSpPr>
          <p:nvPr/>
        </p:nvSpPr>
        <p:spPr>
          <a:xfrm>
            <a:off x="1127125" y="1851854"/>
            <a:ext cx="6058164" cy="1235210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solidFill>
                  <a:schemeClr val="accent5"/>
                </a:solidFill>
              </a:rPr>
              <a:t>Please use these slides for your screenshots. The title should be a description of the activity being shown in the screenshot.</a:t>
            </a:r>
          </a:p>
          <a:p>
            <a:r>
              <a:rPr lang="en-GB" i="1" dirty="0">
                <a:solidFill>
                  <a:schemeClr val="accent5"/>
                </a:solidFill>
              </a:rPr>
              <a:t>Duplicate the slide for multiple screenshots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28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AEE85-3D9A-9DC7-C3CF-4251377B4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C397-DC52-CF4C-98FB-9C6DF713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E29D3-1ECD-00FF-C453-EFCCCCCF0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3795"/>
            <a:ext cx="6348787" cy="668773"/>
          </a:xfrm>
        </p:spPr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chemeClr val="accent5"/>
                </a:solidFill>
              </a:rPr>
              <a:t>Please use this slide to detail the results of your campaign</a:t>
            </a:r>
          </a:p>
          <a:p>
            <a:r>
              <a:rPr lang="en-GB" dirty="0"/>
              <a:t>Lorem ipsum</a:t>
            </a:r>
          </a:p>
        </p:txBody>
      </p:sp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50FC6632-F2E8-D400-1B1D-9547D33F5DC4}"/>
              </a:ext>
            </a:extLst>
          </p:cNvPr>
          <p:cNvSpPr txBox="1">
            <a:spLocks/>
          </p:cNvSpPr>
          <p:nvPr/>
        </p:nvSpPr>
        <p:spPr>
          <a:xfrm flipH="1">
            <a:off x="9510702" y="2711209"/>
            <a:ext cx="20761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GB" sz="5400" dirty="0">
                <a:solidFill>
                  <a:schemeClr val="accent2"/>
                </a:solidFill>
                <a:latin typeface="+mj-lt"/>
              </a:rPr>
              <a:t>00%</a:t>
            </a:r>
            <a:endParaRPr lang="en-US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1D88B102-B5FD-0F3F-DF45-F511CA968F66}"/>
              </a:ext>
            </a:extLst>
          </p:cNvPr>
          <p:cNvSpPr txBox="1">
            <a:spLocks/>
          </p:cNvSpPr>
          <p:nvPr/>
        </p:nvSpPr>
        <p:spPr>
          <a:xfrm flipH="1">
            <a:off x="8611293" y="3299041"/>
            <a:ext cx="27350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GB" sz="2800" dirty="0">
                <a:latin typeface="+mj-lt"/>
              </a:rPr>
              <a:t>Add stat here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E0626-AB54-8878-6354-868EAD0E835F}"/>
              </a:ext>
            </a:extLst>
          </p:cNvPr>
          <p:cNvSpPr txBox="1"/>
          <p:nvPr/>
        </p:nvSpPr>
        <p:spPr>
          <a:xfrm>
            <a:off x="1191842" y="4255272"/>
            <a:ext cx="4477910" cy="369332"/>
          </a:xfrm>
          <a:prstGeom prst="rect">
            <a:avLst/>
          </a:prstGeom>
          <a:noFill/>
        </p:spPr>
        <p:txBody>
          <a:bodyPr wrap="square" lIns="0" rIns="48000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ea typeface="Tahoma" panose="020B0604030504040204" pitchFamily="34" charset="0"/>
                <a:cs typeface="Poppins" pitchFamily="2" charset="77"/>
              </a:rPr>
              <a:t>Add quote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64D44-D980-1F34-9C7D-AAF7A08FEF26}"/>
              </a:ext>
            </a:extLst>
          </p:cNvPr>
          <p:cNvSpPr txBox="1"/>
          <p:nvPr/>
        </p:nvSpPr>
        <p:spPr>
          <a:xfrm>
            <a:off x="532920" y="3602989"/>
            <a:ext cx="520059" cy="1631216"/>
          </a:xfrm>
          <a:prstGeom prst="rect">
            <a:avLst/>
          </a:prstGeom>
          <a:noFill/>
        </p:spPr>
        <p:txBody>
          <a:bodyPr wrap="square" lIns="0" rIns="48000" rtlCol="0">
            <a:spAutoFit/>
          </a:bodyPr>
          <a:lstStyle/>
          <a:p>
            <a:r>
              <a:rPr lang="en-GB" sz="10000" b="1" dirty="0">
                <a:solidFill>
                  <a:schemeClr val="accent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Poppins" pitchFamily="2" charset="77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410F9-5369-D3FD-BC1D-2B89E3E6DEC7}"/>
              </a:ext>
            </a:extLst>
          </p:cNvPr>
          <p:cNvSpPr txBox="1"/>
          <p:nvPr/>
        </p:nvSpPr>
        <p:spPr>
          <a:xfrm>
            <a:off x="5286170" y="4651679"/>
            <a:ext cx="520059" cy="1631216"/>
          </a:xfrm>
          <a:prstGeom prst="rect">
            <a:avLst/>
          </a:prstGeom>
          <a:noFill/>
        </p:spPr>
        <p:txBody>
          <a:bodyPr wrap="square" lIns="0" rIns="48000" rtlCol="0">
            <a:spAutoFit/>
          </a:bodyPr>
          <a:lstStyle/>
          <a:p>
            <a:r>
              <a:rPr lang="en-GB" sz="10000" b="1" dirty="0">
                <a:solidFill>
                  <a:schemeClr val="accent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Poppins" pitchFamily="2" charset="77"/>
              </a:rPr>
              <a:t>”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5654748E-5633-DD58-3B52-2A527EF7F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16872" y="2930862"/>
            <a:ext cx="692826" cy="6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8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D700A-52EA-23AB-5821-485D779ED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E246F-90C8-81B6-BE6E-8CE9CD87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BFF54-0D73-9893-9FE5-9877431AD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3795"/>
            <a:ext cx="6348787" cy="668773"/>
          </a:xfrm>
        </p:spPr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chemeClr val="accent5"/>
                </a:solidFill>
              </a:rPr>
              <a:t>Please use this slide to detail the results of your campaign</a:t>
            </a:r>
          </a:p>
          <a:p>
            <a:r>
              <a:rPr lang="en-GB" dirty="0"/>
              <a:t>Lorem ipsum</a:t>
            </a:r>
          </a:p>
        </p:txBody>
      </p:sp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CB59DBA8-42EA-08DA-1929-8E7C92519B57}"/>
              </a:ext>
            </a:extLst>
          </p:cNvPr>
          <p:cNvSpPr txBox="1">
            <a:spLocks/>
          </p:cNvSpPr>
          <p:nvPr/>
        </p:nvSpPr>
        <p:spPr>
          <a:xfrm flipH="1">
            <a:off x="8611293" y="3439883"/>
            <a:ext cx="27350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GB" sz="2800" dirty="0">
                <a:latin typeface="+mj-lt"/>
              </a:rPr>
              <a:t>Add stat here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461B04-7F6C-B518-7C68-F905220E0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745944"/>
              </p:ext>
            </p:extLst>
          </p:nvPr>
        </p:nvGraphicFramePr>
        <p:xfrm>
          <a:off x="623887" y="2515636"/>
          <a:ext cx="109442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28">
                  <a:extLst>
                    <a:ext uri="{9D8B030D-6E8A-4147-A177-3AD203B41FA5}">
                      <a16:colId xmlns:a16="http://schemas.microsoft.com/office/drawing/2014/main" val="1789641771"/>
                    </a:ext>
                  </a:extLst>
                </a:gridCol>
                <a:gridCol w="1368028">
                  <a:extLst>
                    <a:ext uri="{9D8B030D-6E8A-4147-A177-3AD203B41FA5}">
                      <a16:colId xmlns:a16="http://schemas.microsoft.com/office/drawing/2014/main" val="1440362187"/>
                    </a:ext>
                  </a:extLst>
                </a:gridCol>
                <a:gridCol w="1368028">
                  <a:extLst>
                    <a:ext uri="{9D8B030D-6E8A-4147-A177-3AD203B41FA5}">
                      <a16:colId xmlns:a16="http://schemas.microsoft.com/office/drawing/2014/main" val="859987069"/>
                    </a:ext>
                  </a:extLst>
                </a:gridCol>
                <a:gridCol w="1368028">
                  <a:extLst>
                    <a:ext uri="{9D8B030D-6E8A-4147-A177-3AD203B41FA5}">
                      <a16:colId xmlns:a16="http://schemas.microsoft.com/office/drawing/2014/main" val="1798953391"/>
                    </a:ext>
                  </a:extLst>
                </a:gridCol>
                <a:gridCol w="1368028">
                  <a:extLst>
                    <a:ext uri="{9D8B030D-6E8A-4147-A177-3AD203B41FA5}">
                      <a16:colId xmlns:a16="http://schemas.microsoft.com/office/drawing/2014/main" val="464191200"/>
                    </a:ext>
                  </a:extLst>
                </a:gridCol>
                <a:gridCol w="1368028">
                  <a:extLst>
                    <a:ext uri="{9D8B030D-6E8A-4147-A177-3AD203B41FA5}">
                      <a16:colId xmlns:a16="http://schemas.microsoft.com/office/drawing/2014/main" val="2257277783"/>
                    </a:ext>
                  </a:extLst>
                </a:gridCol>
                <a:gridCol w="1368028">
                  <a:extLst>
                    <a:ext uri="{9D8B030D-6E8A-4147-A177-3AD203B41FA5}">
                      <a16:colId xmlns:a16="http://schemas.microsoft.com/office/drawing/2014/main" val="3646519580"/>
                    </a:ext>
                  </a:extLst>
                </a:gridCol>
                <a:gridCol w="1368028">
                  <a:extLst>
                    <a:ext uri="{9D8B030D-6E8A-4147-A177-3AD203B41FA5}">
                      <a16:colId xmlns:a16="http://schemas.microsoft.com/office/drawing/2014/main" val="4000172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0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19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1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415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7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16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39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982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18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5050D-6E18-ACA2-4576-E38CE95D4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C719-E36F-DE61-5969-D535B0D8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0B353-CFDF-FE81-634B-82A7402B5C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1" y="2190328"/>
            <a:ext cx="9963150" cy="668773"/>
          </a:xfrm>
        </p:spPr>
        <p:txBody>
          <a:bodyPr/>
          <a:lstStyle/>
          <a:p>
            <a:r>
              <a:rPr lang="en-GB" i="1" dirty="0">
                <a:solidFill>
                  <a:schemeClr val="accent5"/>
                </a:solidFill>
              </a:rPr>
              <a:t>Please use this slide to detail any proposed next steps</a:t>
            </a:r>
          </a:p>
          <a:p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94191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9F53A-0430-41CC-4225-A1C0A22FE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C4FF8-B71A-1F18-806A-B66867FCE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EECE01E-3F72-6D0B-20D4-AFDA3950A325}"/>
              </a:ext>
            </a:extLst>
          </p:cNvPr>
          <p:cNvGrpSpPr/>
          <p:nvPr/>
        </p:nvGrpSpPr>
        <p:grpSpPr>
          <a:xfrm>
            <a:off x="2732208" y="1186109"/>
            <a:ext cx="6516811" cy="1290194"/>
            <a:chOff x="2572718" y="1186109"/>
            <a:chExt cx="6516811" cy="12901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78DAC96-94D5-7D76-F277-9D16B9ABD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2718" y="1186109"/>
              <a:ext cx="3440516" cy="1290194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51E5091-FE48-10D3-78BE-23760C42A885}"/>
                </a:ext>
              </a:extLst>
            </p:cNvPr>
            <p:cNvCxnSpPr/>
            <p:nvPr/>
          </p:nvCxnSpPr>
          <p:spPr>
            <a:xfrm>
              <a:off x="6274676" y="1667203"/>
              <a:ext cx="0" cy="38625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1CF3505-BB68-C459-C9A9-F9DE0A66109F}"/>
                </a:ext>
              </a:extLst>
            </p:cNvPr>
            <p:cNvSpPr/>
            <p:nvPr/>
          </p:nvSpPr>
          <p:spPr>
            <a:xfrm>
              <a:off x="6733882" y="1589167"/>
              <a:ext cx="2355647" cy="542327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/>
              <a:r>
                <a:rPr lang="en-US" sz="1600" dirty="0">
                  <a:solidFill>
                    <a:srgbClr val="FF00FF"/>
                  </a:solidFill>
                  <a:latin typeface="Century Gothic" panose="020B0502020202020204" pitchFamily="34" charset="0"/>
                  <a:cs typeface="Poppins" pitchFamily="2" charset="77"/>
                </a:rPr>
                <a:t>Partner 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9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0adbaf7652c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00ADBA"/>
      </a:accent2>
      <a:accent3>
        <a:srgbClr val="201A3C"/>
      </a:accent3>
      <a:accent4>
        <a:srgbClr val="F7652C"/>
      </a:accent4>
      <a:accent5>
        <a:srgbClr val="C51A1B"/>
      </a:accent5>
      <a:accent6>
        <a:srgbClr val="434449"/>
      </a:accent6>
      <a:hlink>
        <a:srgbClr val="467886"/>
      </a:hlink>
      <a:folHlink>
        <a:srgbClr val="00ADB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35797_WCC_BigPitch_PlanningTemplate_v1" id="{383E874A-03A1-7C4D-9B54-BE584E1BF64E}" vid="{4C03AE4D-B667-7943-A5FA-83BF9C438A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bcbc48-add7-4034-88f8-db39202458e6" xsi:nil="true"/>
    <lcf76f155ced4ddcb4097134ff3c332f xmlns="02ac6c06-6072-4651-8518-ae499ce3796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16BBD02DB5A9478721243EA213EE3A" ma:contentTypeVersion="12" ma:contentTypeDescription="Create a new document." ma:contentTypeScope="" ma:versionID="176d0bd71135204d8d9889a44aae6532">
  <xsd:schema xmlns:xsd="http://www.w3.org/2001/XMLSchema" xmlns:xs="http://www.w3.org/2001/XMLSchema" xmlns:p="http://schemas.microsoft.com/office/2006/metadata/properties" xmlns:ns2="02ac6c06-6072-4651-8518-ae499ce3796d" xmlns:ns3="c3bcbc48-add7-4034-88f8-db39202458e6" targetNamespace="http://schemas.microsoft.com/office/2006/metadata/properties" ma:root="true" ma:fieldsID="2c529451b29d317a3dfbc74e38a6caaf" ns2:_="" ns3:_="">
    <xsd:import namespace="02ac6c06-6072-4651-8518-ae499ce3796d"/>
    <xsd:import namespace="c3bcbc48-add7-4034-88f8-db39202458e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c6c06-6072-4651-8518-ae499ce3796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3bdafe7-26e0-4c01-b895-c8dcc69298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cbc48-add7-4034-88f8-db39202458e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ca7ed4b-6377-43da-bb0a-1d6724d69fba}" ma:internalName="TaxCatchAll" ma:showField="CatchAllData" ma:web="c3bcbc48-add7-4034-88f8-db39202458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47289C-F1DA-4DE5-AD31-AF853D349F03}">
  <ds:schemaRefs>
    <ds:schemaRef ds:uri="affd45d9-e6a9-436c-95f3-388b4279e6d6"/>
    <ds:schemaRef ds:uri="b7e4eb07-08d5-44e7-b66f-8238ec1468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6e92826-15ba-4985-ac4b-caab40d545b4"/>
    <ds:schemaRef ds:uri="e863b764-1a5e-4955-895e-5b87faac4e11"/>
    <ds:schemaRef ds:uri="c3bcbc48-add7-4034-88f8-db39202458e6"/>
    <ds:schemaRef ds:uri="02ac6c06-6072-4651-8518-ae499ce3796d"/>
  </ds:schemaRefs>
</ds:datastoreItem>
</file>

<file path=customXml/itemProps2.xml><?xml version="1.0" encoding="utf-8"?>
<ds:datastoreItem xmlns:ds="http://schemas.openxmlformats.org/officeDocument/2006/customXml" ds:itemID="{714DE27E-2D1E-4F53-975F-5AD759BE4A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5DF51A-31A2-4866-A7E6-8EF1E4104D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ac6c06-6072-4651-8518-ae499ce3796d"/>
    <ds:schemaRef ds:uri="c3bcbc48-add7-4034-88f8-db39202458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283</Words>
  <Application>Microsoft Macintosh PowerPoint</Application>
  <PresentationFormat>Widescreen</PresentationFormat>
  <Paragraphs>102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Avenir Book</vt:lpstr>
      <vt:lpstr>Calibri</vt:lpstr>
      <vt:lpstr>Century Gothic</vt:lpstr>
      <vt:lpstr>Tahoma</vt:lpstr>
      <vt:lpstr>Office Theme</vt:lpstr>
      <vt:lpstr>PLAN/CAMPAIGN NAME POE</vt:lpstr>
      <vt:lpstr>CAMPAIGN OBJECTIVES</vt:lpstr>
      <vt:lpstr>SCREENSHOT GUIDANCE</vt:lpstr>
      <vt:lpstr>Date live: XX/XX/XX</vt:lpstr>
      <vt:lpstr>RESULTS</vt:lpstr>
      <vt:lpstr>RESULTS</vt:lpstr>
      <vt:lpstr>NEXT STEPS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WestcoastCloud_POE_Template</dc:title>
  <dc:subject/>
  <dc:creator>Revere Agency</dc:creator>
  <cp:keywords/>
  <dc:description/>
  <cp:lastModifiedBy>Paul Stead</cp:lastModifiedBy>
  <cp:revision>25</cp:revision>
  <dcterms:created xsi:type="dcterms:W3CDTF">2025-12-09T10:02:24Z</dcterms:created>
  <dcterms:modified xsi:type="dcterms:W3CDTF">2025-12-17T17:44:16Z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0x0101008816BBD02DB5A9478721243EA213EE3A</vt:lpwstr>
  </property>
  <property fmtid="{D5CDD505-2E9C-101B-9397-08002B2CF9AE}" pid="3" name="MediaServiceImageTags">
    <vt:lpwstr/>
  </property>
</Properties>
</file>