
<file path=[Content_Types].xml><?xml version="1.0" encoding="utf-8"?>
<Types xmlns="http://schemas.openxmlformats.org/package/2006/content-types">
  <Default Extension="emf" ContentType="image/x-emf"/>
  <Default Extension="eps" ContentType="image/eps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3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anning Template" id="{82C3CE1B-3097-4F95-80D4-AD8D8DE201F4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CE5FEA-E690-5EE7-69C4-F18CCDDCA149}" name="Daniel Rose" initials="DR" userId="S::Daniel.Rose@westcoastcloud.co.uk::52d37dd8-7927-4ebf-87ca-8dc584f1be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A3D"/>
    <a:srgbClr val="00495D"/>
    <a:srgbClr val="F7652C"/>
    <a:srgbClr val="00AEB8"/>
    <a:srgbClr val="43444A"/>
    <a:srgbClr val="DD6D2C"/>
    <a:srgbClr val="251C41"/>
    <a:srgbClr val="C51A1B"/>
    <a:srgbClr val="574397"/>
    <a:srgbClr val="483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8"/>
    <p:restoredTop sz="94676"/>
  </p:normalViewPr>
  <p:slideViewPr>
    <p:cSldViewPr snapToGrid="0">
      <p:cViewPr>
        <p:scale>
          <a:sx n="120" d="100"/>
          <a:sy n="120" d="100"/>
        </p:scale>
        <p:origin x="136" y="416"/>
      </p:cViewPr>
      <p:guideLst>
        <p:guide orient="horz" pos="37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1D140-781C-4D48-B4B6-009662D98393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8A85D-A3B2-544D-9503-F8FABFA2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8A85D-A3B2-544D-9503-F8FABFA22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image" Target="../media/image33.png"/><Relationship Id="rId42" Type="http://schemas.openxmlformats.org/officeDocument/2006/relationships/image" Target="../media/image54.svg"/><Relationship Id="rId47" Type="http://schemas.openxmlformats.org/officeDocument/2006/relationships/image" Target="../media/image59.png"/><Relationship Id="rId63" Type="http://schemas.openxmlformats.org/officeDocument/2006/relationships/image" Target="../media/image75.png"/><Relationship Id="rId68" Type="http://schemas.openxmlformats.org/officeDocument/2006/relationships/image" Target="../media/image80.svg"/><Relationship Id="rId84" Type="http://schemas.openxmlformats.org/officeDocument/2006/relationships/image" Target="../media/image96.svg"/><Relationship Id="rId89" Type="http://schemas.openxmlformats.org/officeDocument/2006/relationships/image" Target="../media/image101.png"/><Relationship Id="rId112" Type="http://schemas.openxmlformats.org/officeDocument/2006/relationships/image" Target="../media/image124.svg"/><Relationship Id="rId16" Type="http://schemas.openxmlformats.org/officeDocument/2006/relationships/image" Target="../media/image28.svg"/><Relationship Id="rId107" Type="http://schemas.openxmlformats.org/officeDocument/2006/relationships/image" Target="../media/image119.png"/><Relationship Id="rId11" Type="http://schemas.openxmlformats.org/officeDocument/2006/relationships/image" Target="../media/image23.png"/><Relationship Id="rId32" Type="http://schemas.openxmlformats.org/officeDocument/2006/relationships/image" Target="../media/image44.svg"/><Relationship Id="rId37" Type="http://schemas.openxmlformats.org/officeDocument/2006/relationships/image" Target="../media/image49.png"/><Relationship Id="rId53" Type="http://schemas.openxmlformats.org/officeDocument/2006/relationships/image" Target="../media/image65.png"/><Relationship Id="rId58" Type="http://schemas.openxmlformats.org/officeDocument/2006/relationships/image" Target="../media/image70.svg"/><Relationship Id="rId74" Type="http://schemas.openxmlformats.org/officeDocument/2006/relationships/image" Target="../media/image86.svg"/><Relationship Id="rId79" Type="http://schemas.openxmlformats.org/officeDocument/2006/relationships/image" Target="../media/image91.png"/><Relationship Id="rId102" Type="http://schemas.openxmlformats.org/officeDocument/2006/relationships/image" Target="../media/image114.svg"/><Relationship Id="rId123" Type="http://schemas.openxmlformats.org/officeDocument/2006/relationships/image" Target="../media/image135.png"/><Relationship Id="rId128" Type="http://schemas.openxmlformats.org/officeDocument/2006/relationships/image" Target="../media/image140.png"/><Relationship Id="rId5" Type="http://schemas.openxmlformats.org/officeDocument/2006/relationships/image" Target="../media/image17.png"/><Relationship Id="rId90" Type="http://schemas.openxmlformats.org/officeDocument/2006/relationships/image" Target="../media/image102.svg"/><Relationship Id="rId95" Type="http://schemas.openxmlformats.org/officeDocument/2006/relationships/image" Target="../media/image107.png"/><Relationship Id="rId22" Type="http://schemas.openxmlformats.org/officeDocument/2006/relationships/image" Target="../media/image34.svg"/><Relationship Id="rId27" Type="http://schemas.openxmlformats.org/officeDocument/2006/relationships/image" Target="../media/image39.png"/><Relationship Id="rId43" Type="http://schemas.openxmlformats.org/officeDocument/2006/relationships/image" Target="../media/image55.png"/><Relationship Id="rId48" Type="http://schemas.openxmlformats.org/officeDocument/2006/relationships/image" Target="../media/image60.svg"/><Relationship Id="rId64" Type="http://schemas.openxmlformats.org/officeDocument/2006/relationships/image" Target="../media/image76.svg"/><Relationship Id="rId69" Type="http://schemas.openxmlformats.org/officeDocument/2006/relationships/image" Target="../media/image81.png"/><Relationship Id="rId113" Type="http://schemas.openxmlformats.org/officeDocument/2006/relationships/image" Target="../media/image125.png"/><Relationship Id="rId118" Type="http://schemas.openxmlformats.org/officeDocument/2006/relationships/image" Target="../media/image130.svg"/><Relationship Id="rId80" Type="http://schemas.openxmlformats.org/officeDocument/2006/relationships/image" Target="../media/image92.svg"/><Relationship Id="rId85" Type="http://schemas.openxmlformats.org/officeDocument/2006/relationships/image" Target="../media/image97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33" Type="http://schemas.openxmlformats.org/officeDocument/2006/relationships/image" Target="../media/image45.png"/><Relationship Id="rId38" Type="http://schemas.openxmlformats.org/officeDocument/2006/relationships/image" Target="../media/image50.svg"/><Relationship Id="rId59" Type="http://schemas.openxmlformats.org/officeDocument/2006/relationships/image" Target="../media/image71.png"/><Relationship Id="rId103" Type="http://schemas.openxmlformats.org/officeDocument/2006/relationships/image" Target="../media/image115.png"/><Relationship Id="rId108" Type="http://schemas.openxmlformats.org/officeDocument/2006/relationships/image" Target="../media/image120.svg"/><Relationship Id="rId124" Type="http://schemas.openxmlformats.org/officeDocument/2006/relationships/image" Target="../media/image136.svg"/><Relationship Id="rId129" Type="http://schemas.openxmlformats.org/officeDocument/2006/relationships/image" Target="../media/image141.png"/><Relationship Id="rId54" Type="http://schemas.openxmlformats.org/officeDocument/2006/relationships/image" Target="../media/image66.svg"/><Relationship Id="rId70" Type="http://schemas.openxmlformats.org/officeDocument/2006/relationships/image" Target="../media/image82.svg"/><Relationship Id="rId75" Type="http://schemas.openxmlformats.org/officeDocument/2006/relationships/image" Target="../media/image87.png"/><Relationship Id="rId91" Type="http://schemas.openxmlformats.org/officeDocument/2006/relationships/image" Target="../media/image103.png"/><Relationship Id="rId96" Type="http://schemas.openxmlformats.org/officeDocument/2006/relationships/image" Target="../media/image10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23" Type="http://schemas.openxmlformats.org/officeDocument/2006/relationships/image" Target="../media/image35.png"/><Relationship Id="rId28" Type="http://schemas.openxmlformats.org/officeDocument/2006/relationships/image" Target="../media/image40.svg"/><Relationship Id="rId49" Type="http://schemas.openxmlformats.org/officeDocument/2006/relationships/image" Target="../media/image61.png"/><Relationship Id="rId114" Type="http://schemas.openxmlformats.org/officeDocument/2006/relationships/image" Target="../media/image126.svg"/><Relationship Id="rId119" Type="http://schemas.openxmlformats.org/officeDocument/2006/relationships/image" Target="../media/image131.png"/><Relationship Id="rId44" Type="http://schemas.openxmlformats.org/officeDocument/2006/relationships/image" Target="../media/image56.svg"/><Relationship Id="rId60" Type="http://schemas.openxmlformats.org/officeDocument/2006/relationships/image" Target="../media/image72.svg"/><Relationship Id="rId65" Type="http://schemas.openxmlformats.org/officeDocument/2006/relationships/image" Target="../media/image77.png"/><Relationship Id="rId81" Type="http://schemas.openxmlformats.org/officeDocument/2006/relationships/image" Target="../media/image93.png"/><Relationship Id="rId86" Type="http://schemas.openxmlformats.org/officeDocument/2006/relationships/image" Target="../media/image98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9" Type="http://schemas.openxmlformats.org/officeDocument/2006/relationships/image" Target="../media/image51.png"/><Relationship Id="rId109" Type="http://schemas.openxmlformats.org/officeDocument/2006/relationships/image" Target="../media/image121.png"/><Relationship Id="rId34" Type="http://schemas.openxmlformats.org/officeDocument/2006/relationships/image" Target="../media/image46.svg"/><Relationship Id="rId50" Type="http://schemas.openxmlformats.org/officeDocument/2006/relationships/image" Target="../media/image62.svg"/><Relationship Id="rId55" Type="http://schemas.openxmlformats.org/officeDocument/2006/relationships/image" Target="../media/image67.png"/><Relationship Id="rId76" Type="http://schemas.openxmlformats.org/officeDocument/2006/relationships/image" Target="../media/image88.svg"/><Relationship Id="rId97" Type="http://schemas.openxmlformats.org/officeDocument/2006/relationships/image" Target="../media/image109.png"/><Relationship Id="rId104" Type="http://schemas.openxmlformats.org/officeDocument/2006/relationships/image" Target="../media/image116.svg"/><Relationship Id="rId120" Type="http://schemas.openxmlformats.org/officeDocument/2006/relationships/image" Target="../media/image132.svg"/><Relationship Id="rId125" Type="http://schemas.openxmlformats.org/officeDocument/2006/relationships/image" Target="../media/image137.png"/><Relationship Id="rId7" Type="http://schemas.openxmlformats.org/officeDocument/2006/relationships/image" Target="../media/image19.png"/><Relationship Id="rId71" Type="http://schemas.openxmlformats.org/officeDocument/2006/relationships/image" Target="../media/image83.png"/><Relationship Id="rId92" Type="http://schemas.openxmlformats.org/officeDocument/2006/relationships/image" Target="../media/image104.svg"/><Relationship Id="rId2" Type="http://schemas.openxmlformats.org/officeDocument/2006/relationships/image" Target="../media/image1.png"/><Relationship Id="rId29" Type="http://schemas.openxmlformats.org/officeDocument/2006/relationships/image" Target="../media/image41.png"/><Relationship Id="rId24" Type="http://schemas.openxmlformats.org/officeDocument/2006/relationships/image" Target="../media/image36.svg"/><Relationship Id="rId40" Type="http://schemas.openxmlformats.org/officeDocument/2006/relationships/image" Target="../media/image52.svg"/><Relationship Id="rId45" Type="http://schemas.openxmlformats.org/officeDocument/2006/relationships/image" Target="../media/image57.png"/><Relationship Id="rId66" Type="http://schemas.openxmlformats.org/officeDocument/2006/relationships/image" Target="../media/image78.svg"/><Relationship Id="rId87" Type="http://schemas.openxmlformats.org/officeDocument/2006/relationships/image" Target="../media/image99.png"/><Relationship Id="rId110" Type="http://schemas.openxmlformats.org/officeDocument/2006/relationships/image" Target="../media/image122.svg"/><Relationship Id="rId115" Type="http://schemas.openxmlformats.org/officeDocument/2006/relationships/image" Target="../media/image127.png"/><Relationship Id="rId61" Type="http://schemas.openxmlformats.org/officeDocument/2006/relationships/image" Target="../media/image73.png"/><Relationship Id="rId82" Type="http://schemas.openxmlformats.org/officeDocument/2006/relationships/image" Target="../media/image94.svg"/><Relationship Id="rId19" Type="http://schemas.openxmlformats.org/officeDocument/2006/relationships/image" Target="../media/image31.png"/><Relationship Id="rId14" Type="http://schemas.openxmlformats.org/officeDocument/2006/relationships/image" Target="../media/image26.svg"/><Relationship Id="rId30" Type="http://schemas.openxmlformats.org/officeDocument/2006/relationships/image" Target="../media/image42.svg"/><Relationship Id="rId35" Type="http://schemas.openxmlformats.org/officeDocument/2006/relationships/image" Target="../media/image47.png"/><Relationship Id="rId56" Type="http://schemas.openxmlformats.org/officeDocument/2006/relationships/image" Target="../media/image68.svg"/><Relationship Id="rId77" Type="http://schemas.openxmlformats.org/officeDocument/2006/relationships/image" Target="../media/image89.png"/><Relationship Id="rId100" Type="http://schemas.openxmlformats.org/officeDocument/2006/relationships/image" Target="../media/image112.svg"/><Relationship Id="rId105" Type="http://schemas.openxmlformats.org/officeDocument/2006/relationships/image" Target="../media/image117.png"/><Relationship Id="rId126" Type="http://schemas.openxmlformats.org/officeDocument/2006/relationships/image" Target="../media/image138.png"/><Relationship Id="rId8" Type="http://schemas.openxmlformats.org/officeDocument/2006/relationships/image" Target="../media/image20.svg"/><Relationship Id="rId51" Type="http://schemas.openxmlformats.org/officeDocument/2006/relationships/image" Target="../media/image63.png"/><Relationship Id="rId72" Type="http://schemas.openxmlformats.org/officeDocument/2006/relationships/image" Target="../media/image84.svg"/><Relationship Id="rId93" Type="http://schemas.openxmlformats.org/officeDocument/2006/relationships/image" Target="../media/image105.png"/><Relationship Id="rId98" Type="http://schemas.openxmlformats.org/officeDocument/2006/relationships/image" Target="../media/image110.svg"/><Relationship Id="rId121" Type="http://schemas.openxmlformats.org/officeDocument/2006/relationships/image" Target="../media/image133.png"/><Relationship Id="rId3" Type="http://schemas.openxmlformats.org/officeDocument/2006/relationships/image" Target="../media/image15.png"/><Relationship Id="rId25" Type="http://schemas.openxmlformats.org/officeDocument/2006/relationships/image" Target="../media/image37.png"/><Relationship Id="rId46" Type="http://schemas.openxmlformats.org/officeDocument/2006/relationships/image" Target="../media/image58.svg"/><Relationship Id="rId67" Type="http://schemas.openxmlformats.org/officeDocument/2006/relationships/image" Target="../media/image79.png"/><Relationship Id="rId116" Type="http://schemas.openxmlformats.org/officeDocument/2006/relationships/image" Target="../media/image128.svg"/><Relationship Id="rId20" Type="http://schemas.openxmlformats.org/officeDocument/2006/relationships/image" Target="../media/image32.svg"/><Relationship Id="rId41" Type="http://schemas.openxmlformats.org/officeDocument/2006/relationships/image" Target="../media/image53.png"/><Relationship Id="rId62" Type="http://schemas.openxmlformats.org/officeDocument/2006/relationships/image" Target="../media/image74.svg"/><Relationship Id="rId83" Type="http://schemas.openxmlformats.org/officeDocument/2006/relationships/image" Target="../media/image95.png"/><Relationship Id="rId88" Type="http://schemas.openxmlformats.org/officeDocument/2006/relationships/image" Target="../media/image100.svg"/><Relationship Id="rId111" Type="http://schemas.openxmlformats.org/officeDocument/2006/relationships/image" Target="../media/image123.png"/><Relationship Id="rId15" Type="http://schemas.openxmlformats.org/officeDocument/2006/relationships/image" Target="../media/image27.png"/><Relationship Id="rId36" Type="http://schemas.openxmlformats.org/officeDocument/2006/relationships/image" Target="../media/image48.svg"/><Relationship Id="rId57" Type="http://schemas.openxmlformats.org/officeDocument/2006/relationships/image" Target="../media/image69.png"/><Relationship Id="rId106" Type="http://schemas.openxmlformats.org/officeDocument/2006/relationships/image" Target="../media/image118.svg"/><Relationship Id="rId127" Type="http://schemas.openxmlformats.org/officeDocument/2006/relationships/image" Target="../media/image139.png"/><Relationship Id="rId10" Type="http://schemas.openxmlformats.org/officeDocument/2006/relationships/image" Target="../media/image22.svg"/><Relationship Id="rId31" Type="http://schemas.openxmlformats.org/officeDocument/2006/relationships/image" Target="../media/image43.png"/><Relationship Id="rId52" Type="http://schemas.openxmlformats.org/officeDocument/2006/relationships/image" Target="../media/image64.svg"/><Relationship Id="rId73" Type="http://schemas.openxmlformats.org/officeDocument/2006/relationships/image" Target="../media/image85.png"/><Relationship Id="rId78" Type="http://schemas.openxmlformats.org/officeDocument/2006/relationships/image" Target="../media/image90.svg"/><Relationship Id="rId94" Type="http://schemas.openxmlformats.org/officeDocument/2006/relationships/image" Target="../media/image106.svg"/><Relationship Id="rId99" Type="http://schemas.openxmlformats.org/officeDocument/2006/relationships/image" Target="../media/image111.png"/><Relationship Id="rId101" Type="http://schemas.openxmlformats.org/officeDocument/2006/relationships/image" Target="../media/image113.png"/><Relationship Id="rId122" Type="http://schemas.openxmlformats.org/officeDocument/2006/relationships/image" Target="../media/image134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26" Type="http://schemas.openxmlformats.org/officeDocument/2006/relationships/image" Target="../media/image38.svg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7.svg"/><Relationship Id="rId26" Type="http://schemas.openxmlformats.org/officeDocument/2006/relationships/image" Target="../media/image165.svg"/><Relationship Id="rId39" Type="http://schemas.openxmlformats.org/officeDocument/2006/relationships/image" Target="../media/image178.png"/><Relationship Id="rId21" Type="http://schemas.openxmlformats.org/officeDocument/2006/relationships/image" Target="../media/image160.png"/><Relationship Id="rId34" Type="http://schemas.openxmlformats.org/officeDocument/2006/relationships/image" Target="../media/image173.svg"/><Relationship Id="rId42" Type="http://schemas.openxmlformats.org/officeDocument/2006/relationships/image" Target="../media/image181.png"/><Relationship Id="rId7" Type="http://schemas.openxmlformats.org/officeDocument/2006/relationships/image" Target="../media/image146.png"/><Relationship Id="rId2" Type="http://schemas.openxmlformats.org/officeDocument/2006/relationships/image" Target="../media/image1.png"/><Relationship Id="rId16" Type="http://schemas.openxmlformats.org/officeDocument/2006/relationships/image" Target="../media/image155.svg"/><Relationship Id="rId29" Type="http://schemas.openxmlformats.org/officeDocument/2006/relationships/image" Target="../media/image1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5.svg"/><Relationship Id="rId11" Type="http://schemas.openxmlformats.org/officeDocument/2006/relationships/image" Target="../media/image150.png"/><Relationship Id="rId24" Type="http://schemas.openxmlformats.org/officeDocument/2006/relationships/image" Target="../media/image163.svg"/><Relationship Id="rId32" Type="http://schemas.openxmlformats.org/officeDocument/2006/relationships/image" Target="../media/image171.svg"/><Relationship Id="rId37" Type="http://schemas.openxmlformats.org/officeDocument/2006/relationships/image" Target="../media/image176.png"/><Relationship Id="rId40" Type="http://schemas.openxmlformats.org/officeDocument/2006/relationships/image" Target="../media/image179.png"/><Relationship Id="rId45" Type="http://schemas.openxmlformats.org/officeDocument/2006/relationships/image" Target="../media/image184.sv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svg"/><Relationship Id="rId36" Type="http://schemas.openxmlformats.org/officeDocument/2006/relationships/image" Target="../media/image175.svg"/><Relationship Id="rId10" Type="http://schemas.openxmlformats.org/officeDocument/2006/relationships/image" Target="../media/image149.svg"/><Relationship Id="rId19" Type="http://schemas.openxmlformats.org/officeDocument/2006/relationships/image" Target="../media/image158.png"/><Relationship Id="rId31" Type="http://schemas.openxmlformats.org/officeDocument/2006/relationships/image" Target="../media/image170.png"/><Relationship Id="rId44" Type="http://schemas.openxmlformats.org/officeDocument/2006/relationships/image" Target="../media/image183.png"/><Relationship Id="rId4" Type="http://schemas.openxmlformats.org/officeDocument/2006/relationships/image" Target="../media/image143.svg"/><Relationship Id="rId9" Type="http://schemas.openxmlformats.org/officeDocument/2006/relationships/image" Target="../media/image148.png"/><Relationship Id="rId14" Type="http://schemas.openxmlformats.org/officeDocument/2006/relationships/image" Target="../media/image153.svg"/><Relationship Id="rId22" Type="http://schemas.openxmlformats.org/officeDocument/2006/relationships/image" Target="../media/image161.svg"/><Relationship Id="rId27" Type="http://schemas.openxmlformats.org/officeDocument/2006/relationships/image" Target="../media/image166.png"/><Relationship Id="rId30" Type="http://schemas.openxmlformats.org/officeDocument/2006/relationships/image" Target="../media/image169.svg"/><Relationship Id="rId35" Type="http://schemas.openxmlformats.org/officeDocument/2006/relationships/image" Target="../media/image174.png"/><Relationship Id="rId43" Type="http://schemas.openxmlformats.org/officeDocument/2006/relationships/image" Target="../media/image182.svg"/><Relationship Id="rId8" Type="http://schemas.openxmlformats.org/officeDocument/2006/relationships/image" Target="../media/image147.svg"/><Relationship Id="rId3" Type="http://schemas.openxmlformats.org/officeDocument/2006/relationships/image" Target="../media/image142.png"/><Relationship Id="rId12" Type="http://schemas.openxmlformats.org/officeDocument/2006/relationships/image" Target="../media/image151.sv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33" Type="http://schemas.openxmlformats.org/officeDocument/2006/relationships/image" Target="../media/image172.png"/><Relationship Id="rId38" Type="http://schemas.openxmlformats.org/officeDocument/2006/relationships/image" Target="../media/image177.svg"/><Relationship Id="rId46" Type="http://schemas.openxmlformats.org/officeDocument/2006/relationships/image" Target="../media/image185.png"/><Relationship Id="rId20" Type="http://schemas.openxmlformats.org/officeDocument/2006/relationships/image" Target="../media/image159.svg"/><Relationship Id="rId41" Type="http://schemas.openxmlformats.org/officeDocument/2006/relationships/image" Target="../media/image180.svg"/></Relationships>
</file>

<file path=ppt/slideLayouts/_rels/slideLayout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9.png"/><Relationship Id="rId117" Type="http://schemas.openxmlformats.org/officeDocument/2006/relationships/image" Target="../media/image300.svg"/><Relationship Id="rId21" Type="http://schemas.openxmlformats.org/officeDocument/2006/relationships/image" Target="../media/image204.svg"/><Relationship Id="rId42" Type="http://schemas.openxmlformats.org/officeDocument/2006/relationships/image" Target="../media/image225.png"/><Relationship Id="rId47" Type="http://schemas.openxmlformats.org/officeDocument/2006/relationships/image" Target="../media/image230.svg"/><Relationship Id="rId63" Type="http://schemas.openxmlformats.org/officeDocument/2006/relationships/image" Target="../media/image246.svg"/><Relationship Id="rId68" Type="http://schemas.openxmlformats.org/officeDocument/2006/relationships/image" Target="../media/image251.png"/><Relationship Id="rId84" Type="http://schemas.openxmlformats.org/officeDocument/2006/relationships/image" Target="../media/image267.png"/><Relationship Id="rId89" Type="http://schemas.openxmlformats.org/officeDocument/2006/relationships/image" Target="../media/image272.svg"/><Relationship Id="rId112" Type="http://schemas.openxmlformats.org/officeDocument/2006/relationships/image" Target="../media/image295.png"/><Relationship Id="rId16" Type="http://schemas.openxmlformats.org/officeDocument/2006/relationships/image" Target="../media/image199.png"/><Relationship Id="rId107" Type="http://schemas.openxmlformats.org/officeDocument/2006/relationships/image" Target="../media/image290.svg"/><Relationship Id="rId11" Type="http://schemas.openxmlformats.org/officeDocument/2006/relationships/image" Target="../media/image195.svg"/><Relationship Id="rId32" Type="http://schemas.openxmlformats.org/officeDocument/2006/relationships/image" Target="../media/image215.png"/><Relationship Id="rId37" Type="http://schemas.openxmlformats.org/officeDocument/2006/relationships/image" Target="../media/image220.svg"/><Relationship Id="rId53" Type="http://schemas.openxmlformats.org/officeDocument/2006/relationships/image" Target="../media/image236.svg"/><Relationship Id="rId58" Type="http://schemas.openxmlformats.org/officeDocument/2006/relationships/image" Target="../media/image241.png"/><Relationship Id="rId74" Type="http://schemas.openxmlformats.org/officeDocument/2006/relationships/image" Target="../media/image257.png"/><Relationship Id="rId79" Type="http://schemas.openxmlformats.org/officeDocument/2006/relationships/image" Target="../media/image262.svg"/><Relationship Id="rId102" Type="http://schemas.openxmlformats.org/officeDocument/2006/relationships/image" Target="../media/image285.png"/><Relationship Id="rId123" Type="http://schemas.openxmlformats.org/officeDocument/2006/relationships/image" Target="../media/image306.svg"/><Relationship Id="rId5" Type="http://schemas.openxmlformats.org/officeDocument/2006/relationships/image" Target="../media/image189.svg"/><Relationship Id="rId90" Type="http://schemas.openxmlformats.org/officeDocument/2006/relationships/image" Target="../media/image273.png"/><Relationship Id="rId95" Type="http://schemas.openxmlformats.org/officeDocument/2006/relationships/image" Target="../media/image278.svg"/><Relationship Id="rId22" Type="http://schemas.openxmlformats.org/officeDocument/2006/relationships/image" Target="../media/image205.png"/><Relationship Id="rId27" Type="http://schemas.openxmlformats.org/officeDocument/2006/relationships/image" Target="../media/image210.svg"/><Relationship Id="rId43" Type="http://schemas.openxmlformats.org/officeDocument/2006/relationships/image" Target="../media/image226.svg"/><Relationship Id="rId48" Type="http://schemas.openxmlformats.org/officeDocument/2006/relationships/image" Target="../media/image231.png"/><Relationship Id="rId64" Type="http://schemas.openxmlformats.org/officeDocument/2006/relationships/image" Target="../media/image247.png"/><Relationship Id="rId69" Type="http://schemas.openxmlformats.org/officeDocument/2006/relationships/image" Target="../media/image252.svg"/><Relationship Id="rId113" Type="http://schemas.openxmlformats.org/officeDocument/2006/relationships/image" Target="../media/image296.svg"/><Relationship Id="rId118" Type="http://schemas.openxmlformats.org/officeDocument/2006/relationships/image" Target="../media/image301.png"/><Relationship Id="rId80" Type="http://schemas.openxmlformats.org/officeDocument/2006/relationships/image" Target="../media/image263.png"/><Relationship Id="rId85" Type="http://schemas.openxmlformats.org/officeDocument/2006/relationships/image" Target="../media/image268.svg"/><Relationship Id="rId12" Type="http://schemas.openxmlformats.org/officeDocument/2006/relationships/image" Target="../media/image25.png"/><Relationship Id="rId17" Type="http://schemas.openxmlformats.org/officeDocument/2006/relationships/image" Target="../media/image200.svg"/><Relationship Id="rId33" Type="http://schemas.openxmlformats.org/officeDocument/2006/relationships/image" Target="../media/image216.svg"/><Relationship Id="rId38" Type="http://schemas.openxmlformats.org/officeDocument/2006/relationships/image" Target="../media/image221.png"/><Relationship Id="rId59" Type="http://schemas.openxmlformats.org/officeDocument/2006/relationships/image" Target="../media/image242.svg"/><Relationship Id="rId103" Type="http://schemas.openxmlformats.org/officeDocument/2006/relationships/image" Target="../media/image286.svg"/><Relationship Id="rId108" Type="http://schemas.openxmlformats.org/officeDocument/2006/relationships/image" Target="../media/image291.png"/><Relationship Id="rId124" Type="http://schemas.openxmlformats.org/officeDocument/2006/relationships/image" Target="../media/image307.png"/><Relationship Id="rId54" Type="http://schemas.openxmlformats.org/officeDocument/2006/relationships/image" Target="../media/image237.png"/><Relationship Id="rId70" Type="http://schemas.openxmlformats.org/officeDocument/2006/relationships/image" Target="../media/image253.png"/><Relationship Id="rId75" Type="http://schemas.openxmlformats.org/officeDocument/2006/relationships/image" Target="../media/image258.svg"/><Relationship Id="rId91" Type="http://schemas.openxmlformats.org/officeDocument/2006/relationships/image" Target="../media/image274.svg"/><Relationship Id="rId96" Type="http://schemas.openxmlformats.org/officeDocument/2006/relationships/image" Target="../media/image2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0.png"/><Relationship Id="rId23" Type="http://schemas.openxmlformats.org/officeDocument/2006/relationships/image" Target="../media/image206.svg"/><Relationship Id="rId28" Type="http://schemas.openxmlformats.org/officeDocument/2006/relationships/image" Target="../media/image211.png"/><Relationship Id="rId49" Type="http://schemas.openxmlformats.org/officeDocument/2006/relationships/image" Target="../media/image232.svg"/><Relationship Id="rId114" Type="http://schemas.openxmlformats.org/officeDocument/2006/relationships/image" Target="../media/image297.png"/><Relationship Id="rId119" Type="http://schemas.openxmlformats.org/officeDocument/2006/relationships/image" Target="../media/image302.svg"/><Relationship Id="rId44" Type="http://schemas.openxmlformats.org/officeDocument/2006/relationships/image" Target="../media/image227.png"/><Relationship Id="rId60" Type="http://schemas.openxmlformats.org/officeDocument/2006/relationships/image" Target="../media/image243.png"/><Relationship Id="rId65" Type="http://schemas.openxmlformats.org/officeDocument/2006/relationships/image" Target="../media/image248.svg"/><Relationship Id="rId81" Type="http://schemas.openxmlformats.org/officeDocument/2006/relationships/image" Target="../media/image264.svg"/><Relationship Id="rId86" Type="http://schemas.openxmlformats.org/officeDocument/2006/relationships/image" Target="../media/image269.png"/><Relationship Id="rId13" Type="http://schemas.openxmlformats.org/officeDocument/2006/relationships/image" Target="../media/image196.svg"/><Relationship Id="rId18" Type="http://schemas.openxmlformats.org/officeDocument/2006/relationships/image" Target="../media/image201.png"/><Relationship Id="rId39" Type="http://schemas.openxmlformats.org/officeDocument/2006/relationships/image" Target="../media/image222.svg"/><Relationship Id="rId109" Type="http://schemas.openxmlformats.org/officeDocument/2006/relationships/image" Target="../media/image292.svg"/><Relationship Id="rId34" Type="http://schemas.openxmlformats.org/officeDocument/2006/relationships/image" Target="../media/image217.png"/><Relationship Id="rId50" Type="http://schemas.openxmlformats.org/officeDocument/2006/relationships/image" Target="../media/image233.png"/><Relationship Id="rId55" Type="http://schemas.openxmlformats.org/officeDocument/2006/relationships/image" Target="../media/image238.svg"/><Relationship Id="rId76" Type="http://schemas.openxmlformats.org/officeDocument/2006/relationships/image" Target="../media/image259.png"/><Relationship Id="rId97" Type="http://schemas.openxmlformats.org/officeDocument/2006/relationships/image" Target="../media/image280.svg"/><Relationship Id="rId104" Type="http://schemas.openxmlformats.org/officeDocument/2006/relationships/image" Target="../media/image287.png"/><Relationship Id="rId120" Type="http://schemas.openxmlformats.org/officeDocument/2006/relationships/image" Target="../media/image303.png"/><Relationship Id="rId125" Type="http://schemas.openxmlformats.org/officeDocument/2006/relationships/image" Target="../media/image308.svg"/><Relationship Id="rId7" Type="http://schemas.openxmlformats.org/officeDocument/2006/relationships/image" Target="../media/image191.svg"/><Relationship Id="rId71" Type="http://schemas.openxmlformats.org/officeDocument/2006/relationships/image" Target="../media/image254.svg"/><Relationship Id="rId92" Type="http://schemas.openxmlformats.org/officeDocument/2006/relationships/image" Target="../media/image275.png"/><Relationship Id="rId2" Type="http://schemas.openxmlformats.org/officeDocument/2006/relationships/image" Target="../media/image186.png"/><Relationship Id="rId29" Type="http://schemas.openxmlformats.org/officeDocument/2006/relationships/image" Target="../media/image212.svg"/><Relationship Id="rId24" Type="http://schemas.openxmlformats.org/officeDocument/2006/relationships/image" Target="../media/image207.png"/><Relationship Id="rId40" Type="http://schemas.openxmlformats.org/officeDocument/2006/relationships/image" Target="../media/image223.png"/><Relationship Id="rId45" Type="http://schemas.openxmlformats.org/officeDocument/2006/relationships/image" Target="../media/image228.svg"/><Relationship Id="rId66" Type="http://schemas.openxmlformats.org/officeDocument/2006/relationships/image" Target="../media/image249.png"/><Relationship Id="rId87" Type="http://schemas.openxmlformats.org/officeDocument/2006/relationships/image" Target="../media/image270.svg"/><Relationship Id="rId110" Type="http://schemas.openxmlformats.org/officeDocument/2006/relationships/image" Target="../media/image293.png"/><Relationship Id="rId115" Type="http://schemas.openxmlformats.org/officeDocument/2006/relationships/image" Target="../media/image298.svg"/><Relationship Id="rId61" Type="http://schemas.openxmlformats.org/officeDocument/2006/relationships/image" Target="../media/image244.svg"/><Relationship Id="rId82" Type="http://schemas.openxmlformats.org/officeDocument/2006/relationships/image" Target="../media/image265.png"/><Relationship Id="rId19" Type="http://schemas.openxmlformats.org/officeDocument/2006/relationships/image" Target="../media/image202.svg"/><Relationship Id="rId14" Type="http://schemas.openxmlformats.org/officeDocument/2006/relationships/image" Target="../media/image197.png"/><Relationship Id="rId30" Type="http://schemas.openxmlformats.org/officeDocument/2006/relationships/image" Target="../media/image213.png"/><Relationship Id="rId35" Type="http://schemas.openxmlformats.org/officeDocument/2006/relationships/image" Target="../media/image218.svg"/><Relationship Id="rId56" Type="http://schemas.openxmlformats.org/officeDocument/2006/relationships/image" Target="../media/image239.png"/><Relationship Id="rId77" Type="http://schemas.openxmlformats.org/officeDocument/2006/relationships/image" Target="../media/image260.svg"/><Relationship Id="rId100" Type="http://schemas.openxmlformats.org/officeDocument/2006/relationships/image" Target="../media/image283.png"/><Relationship Id="rId105" Type="http://schemas.openxmlformats.org/officeDocument/2006/relationships/image" Target="../media/image288.svg"/><Relationship Id="rId8" Type="http://schemas.openxmlformats.org/officeDocument/2006/relationships/image" Target="../media/image192.png"/><Relationship Id="rId51" Type="http://schemas.openxmlformats.org/officeDocument/2006/relationships/image" Target="../media/image234.svg"/><Relationship Id="rId72" Type="http://schemas.openxmlformats.org/officeDocument/2006/relationships/image" Target="../media/image255.png"/><Relationship Id="rId93" Type="http://schemas.openxmlformats.org/officeDocument/2006/relationships/image" Target="../media/image276.svg"/><Relationship Id="rId98" Type="http://schemas.openxmlformats.org/officeDocument/2006/relationships/image" Target="../media/image281.png"/><Relationship Id="rId121" Type="http://schemas.openxmlformats.org/officeDocument/2006/relationships/image" Target="../media/image304.svg"/><Relationship Id="rId3" Type="http://schemas.openxmlformats.org/officeDocument/2006/relationships/image" Target="../media/image187.svg"/><Relationship Id="rId25" Type="http://schemas.openxmlformats.org/officeDocument/2006/relationships/image" Target="../media/image208.svg"/><Relationship Id="rId46" Type="http://schemas.openxmlformats.org/officeDocument/2006/relationships/image" Target="../media/image229.png"/><Relationship Id="rId67" Type="http://schemas.openxmlformats.org/officeDocument/2006/relationships/image" Target="../media/image250.svg"/><Relationship Id="rId116" Type="http://schemas.openxmlformats.org/officeDocument/2006/relationships/image" Target="../media/image299.png"/><Relationship Id="rId20" Type="http://schemas.openxmlformats.org/officeDocument/2006/relationships/image" Target="../media/image203.png"/><Relationship Id="rId41" Type="http://schemas.openxmlformats.org/officeDocument/2006/relationships/image" Target="../media/image224.svg"/><Relationship Id="rId62" Type="http://schemas.openxmlformats.org/officeDocument/2006/relationships/image" Target="../media/image245.png"/><Relationship Id="rId83" Type="http://schemas.openxmlformats.org/officeDocument/2006/relationships/image" Target="../media/image266.svg"/><Relationship Id="rId88" Type="http://schemas.openxmlformats.org/officeDocument/2006/relationships/image" Target="../media/image271.png"/><Relationship Id="rId111" Type="http://schemas.openxmlformats.org/officeDocument/2006/relationships/image" Target="../media/image294.svg"/><Relationship Id="rId15" Type="http://schemas.openxmlformats.org/officeDocument/2006/relationships/image" Target="../media/image198.svg"/><Relationship Id="rId36" Type="http://schemas.openxmlformats.org/officeDocument/2006/relationships/image" Target="../media/image219.png"/><Relationship Id="rId57" Type="http://schemas.openxmlformats.org/officeDocument/2006/relationships/image" Target="../media/image240.svg"/><Relationship Id="rId106" Type="http://schemas.openxmlformats.org/officeDocument/2006/relationships/image" Target="../media/image289.png"/><Relationship Id="rId10" Type="http://schemas.openxmlformats.org/officeDocument/2006/relationships/image" Target="../media/image194.png"/><Relationship Id="rId31" Type="http://schemas.openxmlformats.org/officeDocument/2006/relationships/image" Target="../media/image214.svg"/><Relationship Id="rId52" Type="http://schemas.openxmlformats.org/officeDocument/2006/relationships/image" Target="../media/image235.png"/><Relationship Id="rId73" Type="http://schemas.openxmlformats.org/officeDocument/2006/relationships/image" Target="../media/image256.svg"/><Relationship Id="rId78" Type="http://schemas.openxmlformats.org/officeDocument/2006/relationships/image" Target="../media/image261.png"/><Relationship Id="rId94" Type="http://schemas.openxmlformats.org/officeDocument/2006/relationships/image" Target="../media/image277.png"/><Relationship Id="rId99" Type="http://schemas.openxmlformats.org/officeDocument/2006/relationships/image" Target="../media/image282.svg"/><Relationship Id="rId101" Type="http://schemas.openxmlformats.org/officeDocument/2006/relationships/image" Target="../media/image284.svg"/><Relationship Id="rId122" Type="http://schemas.openxmlformats.org/officeDocument/2006/relationships/image" Target="../media/image305.png"/><Relationship Id="rId4" Type="http://schemas.openxmlformats.org/officeDocument/2006/relationships/image" Target="../media/image188.png"/><Relationship Id="rId9" Type="http://schemas.openxmlformats.org/officeDocument/2006/relationships/image" Target="../media/image193.sv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svg"/><Relationship Id="rId18" Type="http://schemas.openxmlformats.org/officeDocument/2006/relationships/image" Target="../media/image325.png"/><Relationship Id="rId26" Type="http://schemas.openxmlformats.org/officeDocument/2006/relationships/image" Target="../media/image333.png"/><Relationship Id="rId39" Type="http://schemas.openxmlformats.org/officeDocument/2006/relationships/image" Target="../media/image346.svg"/><Relationship Id="rId21" Type="http://schemas.openxmlformats.org/officeDocument/2006/relationships/image" Target="../media/image328.svg"/><Relationship Id="rId34" Type="http://schemas.openxmlformats.org/officeDocument/2006/relationships/image" Target="../media/image341.png"/><Relationship Id="rId42" Type="http://schemas.openxmlformats.org/officeDocument/2006/relationships/image" Target="../media/image349.png"/><Relationship Id="rId7" Type="http://schemas.openxmlformats.org/officeDocument/2006/relationships/image" Target="../media/image314.svg"/><Relationship Id="rId2" Type="http://schemas.openxmlformats.org/officeDocument/2006/relationships/image" Target="../media/image309.png"/><Relationship Id="rId16" Type="http://schemas.openxmlformats.org/officeDocument/2006/relationships/image" Target="../media/image323.png"/><Relationship Id="rId29" Type="http://schemas.openxmlformats.org/officeDocument/2006/relationships/image" Target="../media/image33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3.png"/><Relationship Id="rId11" Type="http://schemas.openxmlformats.org/officeDocument/2006/relationships/image" Target="../media/image318.svg"/><Relationship Id="rId24" Type="http://schemas.openxmlformats.org/officeDocument/2006/relationships/image" Target="../media/image331.png"/><Relationship Id="rId32" Type="http://schemas.openxmlformats.org/officeDocument/2006/relationships/image" Target="../media/image339.png"/><Relationship Id="rId37" Type="http://schemas.openxmlformats.org/officeDocument/2006/relationships/image" Target="../media/image344.svg"/><Relationship Id="rId40" Type="http://schemas.openxmlformats.org/officeDocument/2006/relationships/image" Target="../media/image347.png"/><Relationship Id="rId45" Type="http://schemas.openxmlformats.org/officeDocument/2006/relationships/image" Target="../media/image352.svg"/><Relationship Id="rId5" Type="http://schemas.openxmlformats.org/officeDocument/2006/relationships/image" Target="../media/image312.svg"/><Relationship Id="rId15" Type="http://schemas.openxmlformats.org/officeDocument/2006/relationships/image" Target="../media/image322.svg"/><Relationship Id="rId23" Type="http://schemas.openxmlformats.org/officeDocument/2006/relationships/image" Target="../media/image330.svg"/><Relationship Id="rId28" Type="http://schemas.openxmlformats.org/officeDocument/2006/relationships/image" Target="../media/image335.png"/><Relationship Id="rId36" Type="http://schemas.openxmlformats.org/officeDocument/2006/relationships/image" Target="../media/image343.png"/><Relationship Id="rId10" Type="http://schemas.openxmlformats.org/officeDocument/2006/relationships/image" Target="../media/image317.png"/><Relationship Id="rId19" Type="http://schemas.openxmlformats.org/officeDocument/2006/relationships/image" Target="../media/image326.svg"/><Relationship Id="rId31" Type="http://schemas.openxmlformats.org/officeDocument/2006/relationships/image" Target="../media/image338.svg"/><Relationship Id="rId44" Type="http://schemas.openxmlformats.org/officeDocument/2006/relationships/image" Target="../media/image351.png"/><Relationship Id="rId4" Type="http://schemas.openxmlformats.org/officeDocument/2006/relationships/image" Target="../media/image311.png"/><Relationship Id="rId9" Type="http://schemas.openxmlformats.org/officeDocument/2006/relationships/image" Target="../media/image316.sv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Relationship Id="rId27" Type="http://schemas.openxmlformats.org/officeDocument/2006/relationships/image" Target="../media/image334.svg"/><Relationship Id="rId30" Type="http://schemas.openxmlformats.org/officeDocument/2006/relationships/image" Target="../media/image337.png"/><Relationship Id="rId35" Type="http://schemas.openxmlformats.org/officeDocument/2006/relationships/image" Target="../media/image342.svg"/><Relationship Id="rId43" Type="http://schemas.openxmlformats.org/officeDocument/2006/relationships/image" Target="../media/image350.svg"/><Relationship Id="rId8" Type="http://schemas.openxmlformats.org/officeDocument/2006/relationships/image" Target="../media/image315.png"/><Relationship Id="rId3" Type="http://schemas.openxmlformats.org/officeDocument/2006/relationships/image" Target="../media/image310.svg"/><Relationship Id="rId12" Type="http://schemas.openxmlformats.org/officeDocument/2006/relationships/image" Target="../media/image319.png"/><Relationship Id="rId17" Type="http://schemas.openxmlformats.org/officeDocument/2006/relationships/image" Target="../media/image324.svg"/><Relationship Id="rId25" Type="http://schemas.openxmlformats.org/officeDocument/2006/relationships/image" Target="../media/image332.svg"/><Relationship Id="rId33" Type="http://schemas.openxmlformats.org/officeDocument/2006/relationships/image" Target="../media/image340.svg"/><Relationship Id="rId38" Type="http://schemas.openxmlformats.org/officeDocument/2006/relationships/image" Target="../media/image345.png"/><Relationship Id="rId20" Type="http://schemas.openxmlformats.org/officeDocument/2006/relationships/image" Target="../media/image327.png"/><Relationship Id="rId41" Type="http://schemas.openxmlformats.org/officeDocument/2006/relationships/image" Target="../media/image348.svg"/></Relationships>
</file>

<file path=ppt/slideLayouts/_rels/slideLayout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6.png"/><Relationship Id="rId117" Type="http://schemas.openxmlformats.org/officeDocument/2006/relationships/image" Target="../media/image467.svg"/><Relationship Id="rId21" Type="http://schemas.openxmlformats.org/officeDocument/2006/relationships/image" Target="../media/image371.svg"/><Relationship Id="rId42" Type="http://schemas.openxmlformats.org/officeDocument/2006/relationships/image" Target="../media/image392.png"/><Relationship Id="rId47" Type="http://schemas.openxmlformats.org/officeDocument/2006/relationships/image" Target="../media/image397.svg"/><Relationship Id="rId63" Type="http://schemas.openxmlformats.org/officeDocument/2006/relationships/image" Target="../media/image413.svg"/><Relationship Id="rId68" Type="http://schemas.openxmlformats.org/officeDocument/2006/relationships/image" Target="../media/image418.png"/><Relationship Id="rId84" Type="http://schemas.openxmlformats.org/officeDocument/2006/relationships/image" Target="../media/image434.png"/><Relationship Id="rId89" Type="http://schemas.openxmlformats.org/officeDocument/2006/relationships/image" Target="../media/image439.svg"/><Relationship Id="rId112" Type="http://schemas.openxmlformats.org/officeDocument/2006/relationships/image" Target="../media/image462.png"/><Relationship Id="rId16" Type="http://schemas.openxmlformats.org/officeDocument/2006/relationships/image" Target="../media/image366.png"/><Relationship Id="rId107" Type="http://schemas.openxmlformats.org/officeDocument/2006/relationships/image" Target="../media/image457.svg"/><Relationship Id="rId11" Type="http://schemas.openxmlformats.org/officeDocument/2006/relationships/image" Target="../media/image362.svg"/><Relationship Id="rId32" Type="http://schemas.openxmlformats.org/officeDocument/2006/relationships/image" Target="../media/image382.png"/><Relationship Id="rId37" Type="http://schemas.openxmlformats.org/officeDocument/2006/relationships/image" Target="../media/image387.svg"/><Relationship Id="rId53" Type="http://schemas.openxmlformats.org/officeDocument/2006/relationships/image" Target="../media/image403.svg"/><Relationship Id="rId58" Type="http://schemas.openxmlformats.org/officeDocument/2006/relationships/image" Target="../media/image408.png"/><Relationship Id="rId74" Type="http://schemas.openxmlformats.org/officeDocument/2006/relationships/image" Target="../media/image424.png"/><Relationship Id="rId79" Type="http://schemas.openxmlformats.org/officeDocument/2006/relationships/image" Target="../media/image429.svg"/><Relationship Id="rId102" Type="http://schemas.openxmlformats.org/officeDocument/2006/relationships/image" Target="../media/image452.png"/><Relationship Id="rId123" Type="http://schemas.openxmlformats.org/officeDocument/2006/relationships/image" Target="../media/image473.svg"/><Relationship Id="rId5" Type="http://schemas.openxmlformats.org/officeDocument/2006/relationships/image" Target="../media/image356.svg"/><Relationship Id="rId90" Type="http://schemas.openxmlformats.org/officeDocument/2006/relationships/image" Target="../media/image440.png"/><Relationship Id="rId95" Type="http://schemas.openxmlformats.org/officeDocument/2006/relationships/image" Target="../media/image445.svg"/><Relationship Id="rId22" Type="http://schemas.openxmlformats.org/officeDocument/2006/relationships/image" Target="../media/image372.png"/><Relationship Id="rId27" Type="http://schemas.openxmlformats.org/officeDocument/2006/relationships/image" Target="../media/image377.svg"/><Relationship Id="rId43" Type="http://schemas.openxmlformats.org/officeDocument/2006/relationships/image" Target="../media/image393.svg"/><Relationship Id="rId48" Type="http://schemas.openxmlformats.org/officeDocument/2006/relationships/image" Target="../media/image398.png"/><Relationship Id="rId64" Type="http://schemas.openxmlformats.org/officeDocument/2006/relationships/image" Target="../media/image414.png"/><Relationship Id="rId69" Type="http://schemas.openxmlformats.org/officeDocument/2006/relationships/image" Target="../media/image419.svg"/><Relationship Id="rId113" Type="http://schemas.openxmlformats.org/officeDocument/2006/relationships/image" Target="../media/image463.svg"/><Relationship Id="rId118" Type="http://schemas.openxmlformats.org/officeDocument/2006/relationships/image" Target="../media/image468.png"/><Relationship Id="rId80" Type="http://schemas.openxmlformats.org/officeDocument/2006/relationships/image" Target="../media/image430.png"/><Relationship Id="rId85" Type="http://schemas.openxmlformats.org/officeDocument/2006/relationships/image" Target="../media/image435.svg"/><Relationship Id="rId12" Type="http://schemas.openxmlformats.org/officeDocument/2006/relationships/image" Target="../media/image25.png"/><Relationship Id="rId17" Type="http://schemas.openxmlformats.org/officeDocument/2006/relationships/image" Target="../media/image367.svg"/><Relationship Id="rId33" Type="http://schemas.openxmlformats.org/officeDocument/2006/relationships/image" Target="../media/image383.svg"/><Relationship Id="rId38" Type="http://schemas.openxmlformats.org/officeDocument/2006/relationships/image" Target="../media/image388.png"/><Relationship Id="rId59" Type="http://schemas.openxmlformats.org/officeDocument/2006/relationships/image" Target="../media/image409.svg"/><Relationship Id="rId103" Type="http://schemas.openxmlformats.org/officeDocument/2006/relationships/image" Target="../media/image453.svg"/><Relationship Id="rId108" Type="http://schemas.openxmlformats.org/officeDocument/2006/relationships/image" Target="../media/image458.png"/><Relationship Id="rId124" Type="http://schemas.openxmlformats.org/officeDocument/2006/relationships/image" Target="../media/image474.png"/><Relationship Id="rId54" Type="http://schemas.openxmlformats.org/officeDocument/2006/relationships/image" Target="../media/image404.png"/><Relationship Id="rId70" Type="http://schemas.openxmlformats.org/officeDocument/2006/relationships/image" Target="../media/image420.png"/><Relationship Id="rId75" Type="http://schemas.openxmlformats.org/officeDocument/2006/relationships/image" Target="../media/image425.svg"/><Relationship Id="rId91" Type="http://schemas.openxmlformats.org/officeDocument/2006/relationships/image" Target="../media/image441.svg"/><Relationship Id="rId96" Type="http://schemas.openxmlformats.org/officeDocument/2006/relationships/image" Target="../media/image4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7.png"/><Relationship Id="rId23" Type="http://schemas.openxmlformats.org/officeDocument/2006/relationships/image" Target="../media/image373.svg"/><Relationship Id="rId28" Type="http://schemas.openxmlformats.org/officeDocument/2006/relationships/image" Target="../media/image378.png"/><Relationship Id="rId49" Type="http://schemas.openxmlformats.org/officeDocument/2006/relationships/image" Target="../media/image399.svg"/><Relationship Id="rId114" Type="http://schemas.openxmlformats.org/officeDocument/2006/relationships/image" Target="../media/image464.png"/><Relationship Id="rId119" Type="http://schemas.openxmlformats.org/officeDocument/2006/relationships/image" Target="../media/image469.svg"/><Relationship Id="rId44" Type="http://schemas.openxmlformats.org/officeDocument/2006/relationships/image" Target="../media/image394.png"/><Relationship Id="rId60" Type="http://schemas.openxmlformats.org/officeDocument/2006/relationships/image" Target="../media/image410.png"/><Relationship Id="rId65" Type="http://schemas.openxmlformats.org/officeDocument/2006/relationships/image" Target="../media/image415.svg"/><Relationship Id="rId81" Type="http://schemas.openxmlformats.org/officeDocument/2006/relationships/image" Target="../media/image431.svg"/><Relationship Id="rId86" Type="http://schemas.openxmlformats.org/officeDocument/2006/relationships/image" Target="../media/image436.png"/><Relationship Id="rId13" Type="http://schemas.openxmlformats.org/officeDocument/2006/relationships/image" Target="../media/image363.svg"/><Relationship Id="rId18" Type="http://schemas.openxmlformats.org/officeDocument/2006/relationships/image" Target="../media/image368.png"/><Relationship Id="rId39" Type="http://schemas.openxmlformats.org/officeDocument/2006/relationships/image" Target="../media/image389.svg"/><Relationship Id="rId109" Type="http://schemas.openxmlformats.org/officeDocument/2006/relationships/image" Target="../media/image459.svg"/><Relationship Id="rId34" Type="http://schemas.openxmlformats.org/officeDocument/2006/relationships/image" Target="../media/image384.png"/><Relationship Id="rId50" Type="http://schemas.openxmlformats.org/officeDocument/2006/relationships/image" Target="../media/image400.png"/><Relationship Id="rId55" Type="http://schemas.openxmlformats.org/officeDocument/2006/relationships/image" Target="../media/image405.svg"/><Relationship Id="rId76" Type="http://schemas.openxmlformats.org/officeDocument/2006/relationships/image" Target="../media/image426.png"/><Relationship Id="rId97" Type="http://schemas.openxmlformats.org/officeDocument/2006/relationships/image" Target="../media/image447.svg"/><Relationship Id="rId104" Type="http://schemas.openxmlformats.org/officeDocument/2006/relationships/image" Target="../media/image454.png"/><Relationship Id="rId120" Type="http://schemas.openxmlformats.org/officeDocument/2006/relationships/image" Target="../media/image470.png"/><Relationship Id="rId125" Type="http://schemas.openxmlformats.org/officeDocument/2006/relationships/image" Target="../media/image475.svg"/><Relationship Id="rId7" Type="http://schemas.openxmlformats.org/officeDocument/2006/relationships/image" Target="../media/image358.svg"/><Relationship Id="rId71" Type="http://schemas.openxmlformats.org/officeDocument/2006/relationships/image" Target="../media/image421.svg"/><Relationship Id="rId92" Type="http://schemas.openxmlformats.org/officeDocument/2006/relationships/image" Target="../media/image442.png"/><Relationship Id="rId2" Type="http://schemas.openxmlformats.org/officeDocument/2006/relationships/image" Target="../media/image353.png"/><Relationship Id="rId29" Type="http://schemas.openxmlformats.org/officeDocument/2006/relationships/image" Target="../media/image379.svg"/><Relationship Id="rId24" Type="http://schemas.openxmlformats.org/officeDocument/2006/relationships/image" Target="../media/image374.png"/><Relationship Id="rId40" Type="http://schemas.openxmlformats.org/officeDocument/2006/relationships/image" Target="../media/image390.png"/><Relationship Id="rId45" Type="http://schemas.openxmlformats.org/officeDocument/2006/relationships/image" Target="../media/image395.svg"/><Relationship Id="rId66" Type="http://schemas.openxmlformats.org/officeDocument/2006/relationships/image" Target="../media/image416.png"/><Relationship Id="rId87" Type="http://schemas.openxmlformats.org/officeDocument/2006/relationships/image" Target="../media/image437.svg"/><Relationship Id="rId110" Type="http://schemas.openxmlformats.org/officeDocument/2006/relationships/image" Target="../media/image460.png"/><Relationship Id="rId115" Type="http://schemas.openxmlformats.org/officeDocument/2006/relationships/image" Target="../media/image465.svg"/><Relationship Id="rId61" Type="http://schemas.openxmlformats.org/officeDocument/2006/relationships/image" Target="../media/image411.svg"/><Relationship Id="rId82" Type="http://schemas.openxmlformats.org/officeDocument/2006/relationships/image" Target="../media/image432.png"/><Relationship Id="rId19" Type="http://schemas.openxmlformats.org/officeDocument/2006/relationships/image" Target="../media/image369.svg"/><Relationship Id="rId14" Type="http://schemas.openxmlformats.org/officeDocument/2006/relationships/image" Target="../media/image364.png"/><Relationship Id="rId30" Type="http://schemas.openxmlformats.org/officeDocument/2006/relationships/image" Target="../media/image380.png"/><Relationship Id="rId35" Type="http://schemas.openxmlformats.org/officeDocument/2006/relationships/image" Target="../media/image385.svg"/><Relationship Id="rId56" Type="http://schemas.openxmlformats.org/officeDocument/2006/relationships/image" Target="../media/image406.png"/><Relationship Id="rId77" Type="http://schemas.openxmlformats.org/officeDocument/2006/relationships/image" Target="../media/image427.svg"/><Relationship Id="rId100" Type="http://schemas.openxmlformats.org/officeDocument/2006/relationships/image" Target="../media/image450.png"/><Relationship Id="rId105" Type="http://schemas.openxmlformats.org/officeDocument/2006/relationships/image" Target="../media/image455.svg"/><Relationship Id="rId8" Type="http://schemas.openxmlformats.org/officeDocument/2006/relationships/image" Target="../media/image359.png"/><Relationship Id="rId51" Type="http://schemas.openxmlformats.org/officeDocument/2006/relationships/image" Target="../media/image401.svg"/><Relationship Id="rId72" Type="http://schemas.openxmlformats.org/officeDocument/2006/relationships/image" Target="../media/image422.png"/><Relationship Id="rId93" Type="http://schemas.openxmlformats.org/officeDocument/2006/relationships/image" Target="../media/image443.svg"/><Relationship Id="rId98" Type="http://schemas.openxmlformats.org/officeDocument/2006/relationships/image" Target="../media/image448.png"/><Relationship Id="rId121" Type="http://schemas.openxmlformats.org/officeDocument/2006/relationships/image" Target="../media/image471.svg"/><Relationship Id="rId3" Type="http://schemas.openxmlformats.org/officeDocument/2006/relationships/image" Target="../media/image354.svg"/><Relationship Id="rId25" Type="http://schemas.openxmlformats.org/officeDocument/2006/relationships/image" Target="../media/image375.svg"/><Relationship Id="rId46" Type="http://schemas.openxmlformats.org/officeDocument/2006/relationships/image" Target="../media/image396.png"/><Relationship Id="rId67" Type="http://schemas.openxmlformats.org/officeDocument/2006/relationships/image" Target="../media/image417.svg"/><Relationship Id="rId116" Type="http://schemas.openxmlformats.org/officeDocument/2006/relationships/image" Target="../media/image466.png"/><Relationship Id="rId20" Type="http://schemas.openxmlformats.org/officeDocument/2006/relationships/image" Target="../media/image370.png"/><Relationship Id="rId41" Type="http://schemas.openxmlformats.org/officeDocument/2006/relationships/image" Target="../media/image391.svg"/><Relationship Id="rId62" Type="http://schemas.openxmlformats.org/officeDocument/2006/relationships/image" Target="../media/image412.png"/><Relationship Id="rId83" Type="http://schemas.openxmlformats.org/officeDocument/2006/relationships/image" Target="../media/image433.svg"/><Relationship Id="rId88" Type="http://schemas.openxmlformats.org/officeDocument/2006/relationships/image" Target="../media/image438.png"/><Relationship Id="rId111" Type="http://schemas.openxmlformats.org/officeDocument/2006/relationships/image" Target="../media/image461.svg"/><Relationship Id="rId15" Type="http://schemas.openxmlformats.org/officeDocument/2006/relationships/image" Target="../media/image365.svg"/><Relationship Id="rId36" Type="http://schemas.openxmlformats.org/officeDocument/2006/relationships/image" Target="../media/image386.png"/><Relationship Id="rId57" Type="http://schemas.openxmlformats.org/officeDocument/2006/relationships/image" Target="../media/image407.svg"/><Relationship Id="rId106" Type="http://schemas.openxmlformats.org/officeDocument/2006/relationships/image" Target="../media/image456.png"/><Relationship Id="rId10" Type="http://schemas.openxmlformats.org/officeDocument/2006/relationships/image" Target="../media/image361.png"/><Relationship Id="rId31" Type="http://schemas.openxmlformats.org/officeDocument/2006/relationships/image" Target="../media/image381.svg"/><Relationship Id="rId52" Type="http://schemas.openxmlformats.org/officeDocument/2006/relationships/image" Target="../media/image402.png"/><Relationship Id="rId73" Type="http://schemas.openxmlformats.org/officeDocument/2006/relationships/image" Target="../media/image423.svg"/><Relationship Id="rId78" Type="http://schemas.openxmlformats.org/officeDocument/2006/relationships/image" Target="../media/image428.png"/><Relationship Id="rId94" Type="http://schemas.openxmlformats.org/officeDocument/2006/relationships/image" Target="../media/image444.png"/><Relationship Id="rId99" Type="http://schemas.openxmlformats.org/officeDocument/2006/relationships/image" Target="../media/image449.svg"/><Relationship Id="rId101" Type="http://schemas.openxmlformats.org/officeDocument/2006/relationships/image" Target="../media/image451.svg"/><Relationship Id="rId122" Type="http://schemas.openxmlformats.org/officeDocument/2006/relationships/image" Target="../media/image472.png"/><Relationship Id="rId4" Type="http://schemas.openxmlformats.org/officeDocument/2006/relationships/image" Target="../media/image355.png"/><Relationship Id="rId9" Type="http://schemas.openxmlformats.org/officeDocument/2006/relationships/image" Target="../media/image360.svg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7.svg"/><Relationship Id="rId18" Type="http://schemas.openxmlformats.org/officeDocument/2006/relationships/image" Target="../media/image492.png"/><Relationship Id="rId26" Type="http://schemas.openxmlformats.org/officeDocument/2006/relationships/image" Target="../media/image500.png"/><Relationship Id="rId39" Type="http://schemas.openxmlformats.org/officeDocument/2006/relationships/image" Target="../media/image513.svg"/><Relationship Id="rId21" Type="http://schemas.openxmlformats.org/officeDocument/2006/relationships/image" Target="../media/image495.svg"/><Relationship Id="rId34" Type="http://schemas.openxmlformats.org/officeDocument/2006/relationships/image" Target="../media/image508.png"/><Relationship Id="rId42" Type="http://schemas.openxmlformats.org/officeDocument/2006/relationships/image" Target="../media/image516.png"/><Relationship Id="rId7" Type="http://schemas.openxmlformats.org/officeDocument/2006/relationships/image" Target="../media/image481.svg"/><Relationship Id="rId2" Type="http://schemas.openxmlformats.org/officeDocument/2006/relationships/image" Target="../media/image476.png"/><Relationship Id="rId16" Type="http://schemas.openxmlformats.org/officeDocument/2006/relationships/image" Target="../media/image490.png"/><Relationship Id="rId29" Type="http://schemas.openxmlformats.org/officeDocument/2006/relationships/image" Target="../media/image50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0.png"/><Relationship Id="rId11" Type="http://schemas.openxmlformats.org/officeDocument/2006/relationships/image" Target="../media/image485.svg"/><Relationship Id="rId24" Type="http://schemas.openxmlformats.org/officeDocument/2006/relationships/image" Target="../media/image498.png"/><Relationship Id="rId32" Type="http://schemas.openxmlformats.org/officeDocument/2006/relationships/image" Target="../media/image506.png"/><Relationship Id="rId37" Type="http://schemas.openxmlformats.org/officeDocument/2006/relationships/image" Target="../media/image511.svg"/><Relationship Id="rId40" Type="http://schemas.openxmlformats.org/officeDocument/2006/relationships/image" Target="../media/image514.png"/><Relationship Id="rId45" Type="http://schemas.openxmlformats.org/officeDocument/2006/relationships/image" Target="../media/image519.svg"/><Relationship Id="rId5" Type="http://schemas.openxmlformats.org/officeDocument/2006/relationships/image" Target="../media/image479.svg"/><Relationship Id="rId15" Type="http://schemas.openxmlformats.org/officeDocument/2006/relationships/image" Target="../media/image489.svg"/><Relationship Id="rId23" Type="http://schemas.openxmlformats.org/officeDocument/2006/relationships/image" Target="../media/image497.svg"/><Relationship Id="rId28" Type="http://schemas.openxmlformats.org/officeDocument/2006/relationships/image" Target="../media/image502.png"/><Relationship Id="rId36" Type="http://schemas.openxmlformats.org/officeDocument/2006/relationships/image" Target="../media/image510.png"/><Relationship Id="rId10" Type="http://schemas.openxmlformats.org/officeDocument/2006/relationships/image" Target="../media/image484.png"/><Relationship Id="rId19" Type="http://schemas.openxmlformats.org/officeDocument/2006/relationships/image" Target="../media/image493.svg"/><Relationship Id="rId31" Type="http://schemas.openxmlformats.org/officeDocument/2006/relationships/image" Target="../media/image505.svg"/><Relationship Id="rId44" Type="http://schemas.openxmlformats.org/officeDocument/2006/relationships/image" Target="../media/image518.png"/><Relationship Id="rId4" Type="http://schemas.openxmlformats.org/officeDocument/2006/relationships/image" Target="../media/image478.png"/><Relationship Id="rId9" Type="http://schemas.openxmlformats.org/officeDocument/2006/relationships/image" Target="../media/image483.svg"/><Relationship Id="rId14" Type="http://schemas.openxmlformats.org/officeDocument/2006/relationships/image" Target="../media/image488.png"/><Relationship Id="rId22" Type="http://schemas.openxmlformats.org/officeDocument/2006/relationships/image" Target="../media/image496.png"/><Relationship Id="rId27" Type="http://schemas.openxmlformats.org/officeDocument/2006/relationships/image" Target="../media/image501.svg"/><Relationship Id="rId30" Type="http://schemas.openxmlformats.org/officeDocument/2006/relationships/image" Target="../media/image504.png"/><Relationship Id="rId35" Type="http://schemas.openxmlformats.org/officeDocument/2006/relationships/image" Target="../media/image509.svg"/><Relationship Id="rId43" Type="http://schemas.openxmlformats.org/officeDocument/2006/relationships/image" Target="../media/image517.svg"/><Relationship Id="rId8" Type="http://schemas.openxmlformats.org/officeDocument/2006/relationships/image" Target="../media/image482.png"/><Relationship Id="rId3" Type="http://schemas.openxmlformats.org/officeDocument/2006/relationships/image" Target="../media/image477.svg"/><Relationship Id="rId12" Type="http://schemas.openxmlformats.org/officeDocument/2006/relationships/image" Target="../media/image486.png"/><Relationship Id="rId17" Type="http://schemas.openxmlformats.org/officeDocument/2006/relationships/image" Target="../media/image491.svg"/><Relationship Id="rId25" Type="http://schemas.openxmlformats.org/officeDocument/2006/relationships/image" Target="../media/image499.svg"/><Relationship Id="rId33" Type="http://schemas.openxmlformats.org/officeDocument/2006/relationships/image" Target="../media/image507.svg"/><Relationship Id="rId38" Type="http://schemas.openxmlformats.org/officeDocument/2006/relationships/image" Target="../media/image512.png"/><Relationship Id="rId20" Type="http://schemas.openxmlformats.org/officeDocument/2006/relationships/image" Target="../media/image494.png"/><Relationship Id="rId41" Type="http://schemas.openxmlformats.org/officeDocument/2006/relationships/image" Target="../media/image515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 [Teal]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ack and grey logo&#10;&#10;AI-generated content may be incorrect.">
            <a:extLst>
              <a:ext uri="{FF2B5EF4-FFF2-40B4-BE49-F238E27FC236}">
                <a16:creationId xmlns:a16="http://schemas.microsoft.com/office/drawing/2014/main" id="{5FEED4A9-3B7D-853F-B440-704D4A951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9" y="1818861"/>
            <a:ext cx="10133822" cy="11179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486A6-53A6-7B4E-5564-8168ED5A83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24" y="5632308"/>
            <a:ext cx="2349000" cy="880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FF0F5-5518-D6B1-C3D6-BCAD769392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572" y="562566"/>
            <a:ext cx="5052646" cy="341632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46B60B-025E-1826-3835-E966E72BF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571" y="4293699"/>
            <a:ext cx="4935415" cy="43223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AE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.1 [Teal] Content +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3721" y="664389"/>
            <a:ext cx="6984391" cy="424732"/>
          </a:xfrm>
        </p:spPr>
        <p:txBody>
          <a:bodyPr/>
          <a:lstStyle>
            <a:lvl1pPr>
              <a:defRPr sz="24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8A414F5-ABDB-CB9A-F48B-EBCE43E493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3723" y="1624013"/>
            <a:ext cx="6984390" cy="39576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2F637-11A3-9316-32B9-DD9A5D0B3A32}"/>
              </a:ext>
            </a:extLst>
          </p:cNvPr>
          <p:cNvSpPr/>
          <p:nvPr userDrawn="1"/>
        </p:nvSpPr>
        <p:spPr>
          <a:xfrm>
            <a:off x="-1" y="0"/>
            <a:ext cx="3868615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ack and grey logo&#10;&#10;AI-generated content may be incorrect.">
            <a:extLst>
              <a:ext uri="{FF2B5EF4-FFF2-40B4-BE49-F238E27FC236}">
                <a16:creationId xmlns:a16="http://schemas.microsoft.com/office/drawing/2014/main" id="{3870E52A-EFC3-A3ED-855C-6CE8441AB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273" y="-377219"/>
            <a:ext cx="6900533" cy="7612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3A2C6B-0489-ACE6-C7E7-EC2F1F850D65}"/>
              </a:ext>
            </a:extLst>
          </p:cNvPr>
          <p:cNvSpPr/>
          <p:nvPr userDrawn="1"/>
        </p:nvSpPr>
        <p:spPr>
          <a:xfrm>
            <a:off x="3868613" y="0"/>
            <a:ext cx="118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7F81D5-73C4-BD91-9694-D58B8BC2B834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| Planning Template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0 [Teal] Overview Slide + Image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D5BBA24-4539-D6AB-64F6-E4FC398F6AF0}"/>
              </a:ext>
            </a:extLst>
          </p:cNvPr>
          <p:cNvSpPr/>
          <p:nvPr userDrawn="1"/>
        </p:nvSpPr>
        <p:spPr>
          <a:xfrm>
            <a:off x="8581292" y="0"/>
            <a:ext cx="3610708" cy="6858000"/>
          </a:xfrm>
          <a:prstGeom prst="rect">
            <a:avLst/>
          </a:prstGeom>
          <a:solidFill>
            <a:srgbClr val="201A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01A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694303A8-309D-6DD5-5731-290E515B4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1" t="12972" r="811" b="60236"/>
          <a:stretch>
            <a:fillRect/>
          </a:stretch>
        </p:blipFill>
        <p:spPr>
          <a:xfrm rot="5400000">
            <a:off x="7112169" y="1480281"/>
            <a:ext cx="6858001" cy="3897437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921006" cy="424732"/>
          </a:xfrm>
        </p:spPr>
        <p:txBody>
          <a:bodyPr/>
          <a:lstStyle>
            <a:lvl1pPr>
              <a:defRPr sz="2400" spc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6D0F76-21EB-B086-7D1D-D3BA0871C9FF}"/>
              </a:ext>
            </a:extLst>
          </p:cNvPr>
          <p:cNvSpPr/>
          <p:nvPr userDrawn="1"/>
        </p:nvSpPr>
        <p:spPr>
          <a:xfrm>
            <a:off x="647699" y="381673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BAF28-3FD6-4785-6200-F8B1981156EC}"/>
              </a:ext>
            </a:extLst>
          </p:cNvPr>
          <p:cNvSpPr/>
          <p:nvPr userDrawn="1"/>
        </p:nvSpPr>
        <p:spPr>
          <a:xfrm>
            <a:off x="647699" y="176164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B9A462-3A8C-F8AC-1B05-4FF693683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624" y="1903470"/>
            <a:ext cx="484949" cy="427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F7EB7-0A35-6F3C-136D-C0D68F480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66" y="3970339"/>
            <a:ext cx="426682" cy="4303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BED2535-9BA3-FEF0-2EE0-46297CDF5202}"/>
              </a:ext>
            </a:extLst>
          </p:cNvPr>
          <p:cNvSpPr/>
          <p:nvPr userDrawn="1"/>
        </p:nvSpPr>
        <p:spPr>
          <a:xfrm>
            <a:off x="2942798" y="176164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4638C-CD95-3798-54E1-95CECCE4F4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098" y="1973597"/>
            <a:ext cx="518478" cy="3456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0DC6024-4E2C-B3C7-3C33-B7C7ADA93680}"/>
              </a:ext>
            </a:extLst>
          </p:cNvPr>
          <p:cNvSpPr/>
          <p:nvPr userDrawn="1"/>
        </p:nvSpPr>
        <p:spPr>
          <a:xfrm>
            <a:off x="2942798" y="3816739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8A192F-77A0-C604-1ED1-245DE8496F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77098" y="3989291"/>
            <a:ext cx="484608" cy="40454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1841D0-E111-216F-32EA-413C8C688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696" y="2919904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CF8B6B2-F2AD-3AEA-2917-CCE77ECF3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2798" y="2916978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1C7A1-36B3-0B67-DDCB-59AB35E1FBA3}"/>
              </a:ext>
            </a:extLst>
          </p:cNvPr>
          <p:cNvSpPr/>
          <p:nvPr userDrawn="1"/>
        </p:nvSpPr>
        <p:spPr>
          <a:xfrm>
            <a:off x="5234713" y="1765475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1660C2-0CE0-E161-AFD2-CEC63CB4238A}"/>
              </a:ext>
            </a:extLst>
          </p:cNvPr>
          <p:cNvSpPr/>
          <p:nvPr userDrawn="1"/>
        </p:nvSpPr>
        <p:spPr>
          <a:xfrm>
            <a:off x="5234713" y="3820565"/>
            <a:ext cx="787079" cy="787079"/>
          </a:xfrm>
          <a:prstGeom prst="ellipse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37F42342-3C7A-96A5-4B49-9937E5E661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897" y="2916978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E6F210-534E-BC8C-20C0-CA44E9E92FC3}"/>
              </a:ext>
            </a:extLst>
          </p:cNvPr>
          <p:cNvCxnSpPr>
            <a:cxnSpLocks/>
          </p:cNvCxnSpPr>
          <p:nvPr userDrawn="1"/>
        </p:nvCxnSpPr>
        <p:spPr>
          <a:xfrm>
            <a:off x="647700" y="2751079"/>
            <a:ext cx="69907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BE4F767-32F8-1024-1CAA-325702440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75" y="4975749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6CAC2A11-9869-67E8-AC7F-0E91BF53B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2798" y="4972823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776287BA-F31E-38A9-82B8-BCE51F6BA7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7897" y="4972823"/>
            <a:ext cx="1980000" cy="615241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307C3E-D3D1-CD7E-0404-024DBD49F1B7}"/>
              </a:ext>
            </a:extLst>
          </p:cNvPr>
          <p:cNvCxnSpPr>
            <a:cxnSpLocks/>
          </p:cNvCxnSpPr>
          <p:nvPr userDrawn="1"/>
        </p:nvCxnSpPr>
        <p:spPr>
          <a:xfrm>
            <a:off x="647700" y="4806924"/>
            <a:ext cx="699077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031FF13-9599-4DCF-4FAF-7DF7C63C77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64449" y="1909432"/>
            <a:ext cx="509948" cy="5099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DEDD3B4-88B5-D545-CAC2-6000882C2EF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451" y="3990364"/>
            <a:ext cx="395896" cy="4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0 WCC Competencie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9217960-53D1-60F6-41D9-77ABED8C9ABE}"/>
              </a:ext>
            </a:extLst>
          </p:cNvPr>
          <p:cNvSpPr/>
          <p:nvPr userDrawn="1"/>
        </p:nvSpPr>
        <p:spPr>
          <a:xfrm>
            <a:off x="623888" y="3713522"/>
            <a:ext cx="10944225" cy="2008094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BFAAD2-6B03-9329-2285-166ABB29E11C}"/>
              </a:ext>
            </a:extLst>
          </p:cNvPr>
          <p:cNvSpPr txBox="1"/>
          <p:nvPr userDrawn="1"/>
        </p:nvSpPr>
        <p:spPr>
          <a:xfrm>
            <a:off x="7973139" y="4132793"/>
            <a:ext cx="31613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FFFFFF"/>
                </a:solidFill>
                <a:cs typeface="Calibri"/>
              </a:rPr>
              <a:t>“The technical training is fantastic. </a:t>
            </a:r>
            <a:br>
              <a:rPr lang="en-GB" sz="1000" dirty="0">
                <a:solidFill>
                  <a:srgbClr val="FFFFFF"/>
                </a:solidFill>
                <a:cs typeface="Calibri"/>
              </a:rPr>
            </a:br>
            <a:r>
              <a:rPr lang="en-GB" sz="1000" dirty="0">
                <a:solidFill>
                  <a:srgbClr val="FFFFFF"/>
                </a:solidFill>
                <a:cs typeface="Calibri"/>
              </a:rPr>
              <a:t>There is no query too small or too silly for Westcoast Cloud. It feels like they are part of our team, and they are always here to support us.” </a:t>
            </a:r>
            <a:br>
              <a:rPr lang="en-GB" sz="1000" dirty="0">
                <a:solidFill>
                  <a:srgbClr val="FFFFFF"/>
                </a:solidFill>
                <a:cs typeface="Calibri"/>
              </a:rPr>
            </a:br>
            <a:endParaRPr lang="en-GB" sz="1000" dirty="0">
              <a:solidFill>
                <a:srgbClr val="FFFFFF"/>
              </a:solidFill>
              <a:cs typeface="Calibri"/>
            </a:endParaRPr>
          </a:p>
          <a:p>
            <a:r>
              <a:rPr lang="en-GB" sz="1000" b="1" dirty="0">
                <a:solidFill>
                  <a:srgbClr val="F7652C"/>
                </a:solidFill>
                <a:cs typeface="Calibri"/>
              </a:rPr>
              <a:t>Emma Devon</a:t>
            </a:r>
          </a:p>
          <a:p>
            <a:r>
              <a:rPr lang="en-GB" sz="1000" dirty="0">
                <a:solidFill>
                  <a:srgbClr val="F7652C"/>
                </a:solidFill>
                <a:cs typeface="Calibri"/>
              </a:rPr>
              <a:t>Future Range 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84F920-05DF-D476-65A0-A2AD97841161}"/>
              </a:ext>
            </a:extLst>
          </p:cNvPr>
          <p:cNvSpPr/>
          <p:nvPr userDrawn="1"/>
        </p:nvSpPr>
        <p:spPr>
          <a:xfrm>
            <a:off x="623889" y="1462689"/>
            <a:ext cx="3127314" cy="2008094"/>
          </a:xfrm>
          <a:prstGeom prst="rect">
            <a:avLst/>
          </a:prstGeom>
          <a:noFill/>
          <a:ln w="19050" cap="flat" cmpd="sng" algn="ctr">
            <a:solidFill>
              <a:srgbClr val="F7652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21F6D3-FA4B-CCBF-8855-FE8375C8C411}"/>
              </a:ext>
            </a:extLst>
          </p:cNvPr>
          <p:cNvSpPr/>
          <p:nvPr userDrawn="1"/>
        </p:nvSpPr>
        <p:spPr>
          <a:xfrm>
            <a:off x="1340742" y="4426638"/>
            <a:ext cx="2627039" cy="488804"/>
          </a:xfrm>
          <a:prstGeom prst="rect">
            <a:avLst/>
          </a:prstGeom>
          <a:solidFill>
            <a:srgbClr val="DD6D2C">
              <a:alpha val="2651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5589F-3A99-66B5-EE06-5244B072D2C6}"/>
              </a:ext>
            </a:extLst>
          </p:cNvPr>
          <p:cNvSpPr/>
          <p:nvPr userDrawn="1"/>
        </p:nvSpPr>
        <p:spPr>
          <a:xfrm>
            <a:off x="3967781" y="4426638"/>
            <a:ext cx="1051627" cy="488804"/>
          </a:xfrm>
          <a:prstGeom prst="rect">
            <a:avLst/>
          </a:prstGeom>
          <a:solidFill>
            <a:srgbClr val="DD6D2C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8ADE98-B7EC-799F-1FA9-284F8AD556EA}"/>
              </a:ext>
            </a:extLst>
          </p:cNvPr>
          <p:cNvSpPr/>
          <p:nvPr userDrawn="1"/>
        </p:nvSpPr>
        <p:spPr>
          <a:xfrm>
            <a:off x="5019407" y="4426638"/>
            <a:ext cx="1016311" cy="488804"/>
          </a:xfrm>
          <a:prstGeom prst="rect">
            <a:avLst/>
          </a:prstGeom>
          <a:solidFill>
            <a:srgbClr val="DD6D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262304-9B0B-C06D-38E9-27C274DDB411}"/>
              </a:ext>
            </a:extLst>
          </p:cNvPr>
          <p:cNvSpPr/>
          <p:nvPr userDrawn="1"/>
        </p:nvSpPr>
        <p:spPr>
          <a:xfrm>
            <a:off x="6025371" y="4426638"/>
            <a:ext cx="1016311" cy="488804"/>
          </a:xfrm>
          <a:prstGeom prst="rect">
            <a:avLst/>
          </a:prstGeom>
          <a:solidFill>
            <a:srgbClr val="DD6D2C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454E2DA-8C49-EB56-5859-D78A226A34CA}"/>
              </a:ext>
            </a:extLst>
          </p:cNvPr>
          <p:cNvSpPr txBox="1"/>
          <p:nvPr userDrawn="1"/>
        </p:nvSpPr>
        <p:spPr>
          <a:xfrm>
            <a:off x="916288" y="4543799"/>
            <a:ext cx="7196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  <a:cs typeface="Calibri"/>
              </a:rPr>
              <a:t>-100</a:t>
            </a:r>
          </a:p>
        </p:txBody>
      </p: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F7E7D26C-2173-911B-9A6C-1E592B628472}"/>
              </a:ext>
            </a:extLst>
          </p:cNvPr>
          <p:cNvSpPr/>
          <p:nvPr userDrawn="1"/>
        </p:nvSpPr>
        <p:spPr>
          <a:xfrm rot="5400000">
            <a:off x="2622591" y="3771719"/>
            <a:ext cx="63338" cy="262703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ight Bracket 81">
            <a:extLst>
              <a:ext uri="{FF2B5EF4-FFF2-40B4-BE49-F238E27FC236}">
                <a16:creationId xmlns:a16="http://schemas.microsoft.com/office/drawing/2014/main" id="{CA6C4A1C-CF05-C486-6757-41D9AEC0521C}"/>
              </a:ext>
            </a:extLst>
          </p:cNvPr>
          <p:cNvSpPr/>
          <p:nvPr userDrawn="1"/>
        </p:nvSpPr>
        <p:spPr>
          <a:xfrm rot="5400000">
            <a:off x="4456080" y="4568484"/>
            <a:ext cx="63339" cy="103350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23971E66-B1A3-2578-48B6-919A6751BB09}"/>
              </a:ext>
            </a:extLst>
          </p:cNvPr>
          <p:cNvSpPr/>
          <p:nvPr userDrawn="1"/>
        </p:nvSpPr>
        <p:spPr>
          <a:xfrm rot="5400000">
            <a:off x="5491788" y="4568484"/>
            <a:ext cx="63339" cy="1033509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F50A16ED-210B-3F21-BC3A-51D42A33A685}"/>
              </a:ext>
            </a:extLst>
          </p:cNvPr>
          <p:cNvSpPr/>
          <p:nvPr userDrawn="1"/>
        </p:nvSpPr>
        <p:spPr>
          <a:xfrm rot="5400000">
            <a:off x="6511413" y="4593055"/>
            <a:ext cx="63339" cy="984367"/>
          </a:xfrm>
          <a:prstGeom prst="rightBracke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F8461A7-5DD9-0FDA-F45F-141DC9B3F085}"/>
              </a:ext>
            </a:extLst>
          </p:cNvPr>
          <p:cNvSpPr txBox="1"/>
          <p:nvPr userDrawn="1"/>
        </p:nvSpPr>
        <p:spPr>
          <a:xfrm>
            <a:off x="1555538" y="5159603"/>
            <a:ext cx="1964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NEEDS IMPROVEMENT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(-100-0)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B2AA1E-B356-1C8C-AD74-238AA776936B}"/>
              </a:ext>
            </a:extLst>
          </p:cNvPr>
          <p:cNvSpPr txBox="1"/>
          <p:nvPr userDrawn="1"/>
        </p:nvSpPr>
        <p:spPr>
          <a:xfrm>
            <a:off x="3984262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GOOD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(0-30)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77D7463-53EF-9594-8565-1188DAF521E9}"/>
              </a:ext>
            </a:extLst>
          </p:cNvPr>
          <p:cNvSpPr txBox="1"/>
          <p:nvPr userDrawn="1"/>
        </p:nvSpPr>
        <p:spPr>
          <a:xfrm>
            <a:off x="5012520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FFFFFF"/>
                </a:solidFill>
                <a:cs typeface="Calibri"/>
              </a:rPr>
              <a:t>GREAT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cs typeface="Calibri"/>
              </a:rPr>
              <a:t>(30-70)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D95ADE-1E69-51C0-2857-9EC732CF16FA}"/>
              </a:ext>
            </a:extLst>
          </p:cNvPr>
          <p:cNvSpPr txBox="1"/>
          <p:nvPr userDrawn="1"/>
        </p:nvSpPr>
        <p:spPr>
          <a:xfrm>
            <a:off x="6025876" y="5159603"/>
            <a:ext cx="1020241" cy="40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spc="100" dirty="0">
                <a:solidFill>
                  <a:srgbClr val="FFFFFF"/>
                </a:solidFill>
                <a:cs typeface="Calibri"/>
              </a:rPr>
              <a:t>EXCELLENT</a:t>
            </a:r>
          </a:p>
          <a:p>
            <a:pPr algn="ctr"/>
            <a:r>
              <a:rPr lang="en-GB" sz="1000" spc="100" dirty="0">
                <a:solidFill>
                  <a:srgbClr val="FFFFFF"/>
                </a:solidFill>
                <a:cs typeface="Calibri"/>
              </a:rPr>
              <a:t>(70-100)</a:t>
            </a:r>
          </a:p>
        </p:txBody>
      </p:sp>
      <p:pic>
        <p:nvPicPr>
          <p:cNvPr id="89" name="Picture 88" descr="Logo&#10;&#10;Description automatically generated">
            <a:extLst>
              <a:ext uri="{FF2B5EF4-FFF2-40B4-BE49-F238E27FC236}">
                <a16:creationId xmlns:a16="http://schemas.microsoft.com/office/drawing/2014/main" id="{0D3138D9-758D-AA92-807D-9319E4C5D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841" y="4519213"/>
            <a:ext cx="331057" cy="292944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6A2A1A1-6A10-6871-C108-4503DB1C2DFA}"/>
              </a:ext>
            </a:extLst>
          </p:cNvPr>
          <p:cNvCxnSpPr>
            <a:cxnSpLocks/>
          </p:cNvCxnSpPr>
          <p:nvPr userDrawn="1"/>
        </p:nvCxnSpPr>
        <p:spPr>
          <a:xfrm>
            <a:off x="5749700" y="3922385"/>
            <a:ext cx="0" cy="430236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AF1C346-E83A-CFB0-2950-0C09CBE5956E}"/>
              </a:ext>
            </a:extLst>
          </p:cNvPr>
          <p:cNvSpPr txBox="1"/>
          <p:nvPr userDrawn="1"/>
        </p:nvSpPr>
        <p:spPr>
          <a:xfrm>
            <a:off x="1310909" y="4133393"/>
            <a:ext cx="2230814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NPS 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30C3A5D-0CBE-A48C-8942-4E39AA7A1A15}"/>
              </a:ext>
            </a:extLst>
          </p:cNvPr>
          <p:cNvSpPr/>
          <p:nvPr userDrawn="1"/>
        </p:nvSpPr>
        <p:spPr>
          <a:xfrm>
            <a:off x="3984262" y="1462688"/>
            <a:ext cx="7583850" cy="2008094"/>
          </a:xfrm>
          <a:prstGeom prst="rect">
            <a:avLst/>
          </a:prstGeom>
          <a:solidFill>
            <a:srgbClr val="F765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A6CC88-C3D6-B703-638E-0C7F8584D646}"/>
              </a:ext>
            </a:extLst>
          </p:cNvPr>
          <p:cNvSpPr txBox="1"/>
          <p:nvPr userDrawn="1"/>
        </p:nvSpPr>
        <p:spPr>
          <a:xfrm>
            <a:off x="4194883" y="2266579"/>
            <a:ext cx="20287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2017 CLOUD DISTRIBUTOR OF THE YEAR </a:t>
            </a:r>
            <a:b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GB" sz="1000" b="0" i="0" u="none" strike="noStrike" kern="0" cap="none" spc="3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PCR </a:t>
            </a:r>
            <a:r>
              <a:rPr kumimoji="0" lang="en-GB" sz="1000" b="1" i="0" u="none" strike="noStrike" kern="0" cap="none" spc="3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CRN BEST SALES&amp; MARKETING SUPPORT TEAM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E77ABC-0F98-C2D8-1DE6-FB155A13C986}"/>
              </a:ext>
            </a:extLst>
          </p:cNvPr>
          <p:cNvSpPr txBox="1"/>
          <p:nvPr userDrawn="1"/>
        </p:nvSpPr>
        <p:spPr>
          <a:xfrm>
            <a:off x="6511047" y="2266579"/>
            <a:ext cx="24112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2018 MICROSOFT PARTNER OF THE YEAR </a:t>
            </a: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INDIRECT PROVIDER PARTNER OF THE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CHANNEL SERVICES AWARD PRC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463168C-C794-A0A2-4E52-8924B21D0E52}"/>
              </a:ext>
            </a:extLst>
          </p:cNvPr>
          <p:cNvSpPr txBox="1"/>
          <p:nvPr userDrawn="1"/>
        </p:nvSpPr>
        <p:spPr>
          <a:xfrm>
            <a:off x="9213459" y="2266579"/>
            <a:ext cx="200872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BEST ONLINE/</a:t>
            </a:r>
            <a:b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</a:br>
            <a:r>
              <a:rPr kumimoji="0" lang="en-GB" sz="1000" b="0" i="0" u="none" strike="noStrike" kern="0" cap="none" spc="20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</a:rPr>
              <a:t>IN-PERSON/HYBRID EVENT DISTRIBUTOR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89B59DF-458A-7DFA-AB75-3AE3E7FA9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685" y="1661919"/>
            <a:ext cx="370160" cy="4804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6008A54-96BD-CA32-4C6C-D2BF46258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90" y="1661919"/>
            <a:ext cx="370160" cy="4804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10C3A61-41C6-6A9A-498C-1F106CD5D2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317" y="1661919"/>
            <a:ext cx="370160" cy="48042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7BB9ADB-CF82-DB8C-78ED-85C0A29A4AE4}"/>
              </a:ext>
            </a:extLst>
          </p:cNvPr>
          <p:cNvCxnSpPr>
            <a:cxnSpLocks/>
          </p:cNvCxnSpPr>
          <p:nvPr userDrawn="1"/>
        </p:nvCxnSpPr>
        <p:spPr>
          <a:xfrm>
            <a:off x="7493243" y="3614804"/>
            <a:ext cx="0" cy="223520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6B3B6010-8902-0C6E-23FA-3745A1D3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471" y="1705429"/>
            <a:ext cx="1477907" cy="14779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B1C527E-08EA-A100-FB47-05B9DE2BF4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06408" y="1715246"/>
            <a:ext cx="1477907" cy="1477907"/>
          </a:xfrm>
          <a:prstGeom prst="rect">
            <a:avLst/>
          </a:prstGeom>
        </p:spPr>
      </p:pic>
      <p:sp>
        <p:nvSpPr>
          <p:cNvPr id="2" name="Title 14">
            <a:extLst>
              <a:ext uri="{FF2B5EF4-FFF2-40B4-BE49-F238E27FC236}">
                <a16:creationId xmlns:a16="http://schemas.microsoft.com/office/drawing/2014/main" id="{DCBF4915-0411-0695-D018-DCD7A659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60" y="664389"/>
            <a:ext cx="10729644" cy="424732"/>
          </a:xfrm>
        </p:spPr>
        <p:txBody>
          <a:bodyPr/>
          <a:lstStyle>
            <a:lvl1pPr>
              <a:defRPr sz="2400" spc="0"/>
            </a:lvl1pPr>
          </a:lstStyle>
          <a:p>
            <a:r>
              <a:rPr lang="en-US" dirty="0"/>
              <a:t>OUR SUCCESSES ARE YOUR SUCCESSES</a:t>
            </a:r>
          </a:p>
        </p:txBody>
      </p:sp>
    </p:spTree>
    <p:extLst>
      <p:ext uri="{BB962C8B-B14F-4D97-AF65-F5344CB8AC3E}">
        <p14:creationId xmlns:p14="http://schemas.microsoft.com/office/powerpoint/2010/main" val="357578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0 [Teal] White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4D070-9166-C914-C5E5-920C982B8BCE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WHITE ICONS 1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C2B3DD03-D580-5750-4047-015709674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5" name="Picture 62">
            <a:extLst>
              <a:ext uri="{FF2B5EF4-FFF2-40B4-BE49-F238E27FC236}">
                <a16:creationId xmlns:a16="http://schemas.microsoft.com/office/drawing/2014/main" id="{378A3D45-84E7-B927-BC80-8167C1E19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00284F-FDB9-98AF-1C58-5D4A4EA2E4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4AFFBC-40D6-22E9-D38B-5A4FF97265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C8A1AC9-3C68-DBF7-60FB-A3D5C0CE9C7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9" name="Picture 23">
            <a:extLst>
              <a:ext uri="{FF2B5EF4-FFF2-40B4-BE49-F238E27FC236}">
                <a16:creationId xmlns:a16="http://schemas.microsoft.com/office/drawing/2014/main" id="{F41C00A5-3D5F-119C-4C6A-FF21B0022E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F9CFBAE-C504-350F-2835-A3FAFC3C37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5F07210-968D-B9D1-6D78-0622F249D0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708A57-B467-1218-6CBD-CE5C0505B6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EBAF4-CCBA-38DA-15DA-F7CB11B2F66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ACE4D38-7B77-AE5C-CD30-37FE9131CED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FC2D4C2-2ECC-001A-6E06-2B3D5DAE549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D520A9-2D6C-BDFB-76F8-F07E065BE68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510809" y="2384230"/>
            <a:ext cx="468000" cy="46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1FEB4E9-0493-39C3-83B5-90631A8258E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17ECB85-A4B8-C45E-F208-5D5C81AE513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FDF6B40-BFF0-29F5-A782-C40F8B6A3FA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D7549B7-5EE3-7340-B54F-1A06F99B762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67D354D0-7641-BF7B-76EB-C16F18C803FC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0B992CA-365D-B4EA-995C-EB3BF9992B8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3F442F5-9C8F-C420-BA44-E532D671AED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8564E41-DBAE-FA8C-160B-A9EF0A82EF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6B8256E-AE6B-BFD7-959A-781DA33ACCE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9CD75AA-47ED-3049-346F-0BF727C3D4A0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780FCD0-F53B-F2FE-BC2A-C4E843EF93A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FB0EBF4-1AE2-E3F4-8257-9BE8FCA537E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058859D-4C81-11FD-9C5E-11AA167E3E84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:a16="http://schemas.microsoft.com/office/drawing/2014/main" id="{EBCA7231-6F9A-B177-9C6C-287D4D220D2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3" name="Graphic 32" descr="Tools">
            <a:extLst>
              <a:ext uri="{FF2B5EF4-FFF2-40B4-BE49-F238E27FC236}">
                <a16:creationId xmlns:a16="http://schemas.microsoft.com/office/drawing/2014/main" id="{70CA52F1-E629-F214-F425-FE9766E86046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92874E1-0A35-F69D-6A3F-1967B353138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1EA5959-64D9-3930-CF3A-42075ED95F81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D945434-7370-AF0C-6EA4-C1699571D2B9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BB1C69F-2684-2590-AA2C-1A2A450A6C90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8D5D189-632C-AC24-BE90-92C41AB1F855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F53A28B-BB2C-9FF2-6843-E43877CBBD54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64F5C3A-9836-1DA7-34C5-2B673360770A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A15409D5-9827-B9F9-B8BB-277A8F130494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03FF244-BB6B-ED4A-A3DA-50862C9B8F0D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426C543-EB16-78C4-7892-BAC371570B20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D75951A2-0215-13DF-6AE2-DD39B75E96D5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EBF82B46-F115-CC87-7813-6F8362DD407B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7BD69C9-97AC-8ACF-642E-81900173EF4C}"/>
              </a:ext>
            </a:extLst>
          </p:cNvPr>
          <p:cNvPicPr>
            <a:picLocks noChangeAspect="1"/>
          </p:cNvPicPr>
          <p:nvPr userDrawn="1"/>
        </p:nvPicPr>
        <p:blipFill>
          <a:blip r:embed="rId8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E8B8D17-5817-CF96-39E3-8736608425B3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6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DAC309A-2A63-2DAC-AB19-44F1459AF777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F68E4E8-9020-E8DB-2628-406B5CBF58E4}"/>
              </a:ext>
            </a:extLst>
          </p:cNvPr>
          <p:cNvPicPr>
            <a:picLocks noChangeAspect="1"/>
          </p:cNvPicPr>
          <p:nvPr userDrawn="1"/>
        </p:nvPicPr>
        <p:blipFill>
          <a:blip r:embed="rId8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24115C6-7755-9138-ACD2-4D5BE56DED90}"/>
              </a:ext>
            </a:extLst>
          </p:cNvPr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2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17F7F056-7B21-BE3D-4D6D-760AD6569F8C}"/>
              </a:ext>
            </a:extLst>
          </p:cNvPr>
          <p:cNvPicPr>
            <a:picLocks noChangeAspect="1"/>
          </p:cNvPicPr>
          <p:nvPr userDrawn="1"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4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BA18E32-28B4-DD1A-724B-F5E34FDB5988}"/>
              </a:ext>
            </a:extLst>
          </p:cNvPr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2EACED6-1D57-5916-7485-CE52C7B54027}"/>
              </a:ext>
            </a:extLst>
          </p:cNvPr>
          <p:cNvPicPr>
            <a:picLocks noChangeAspect="1"/>
          </p:cNvPicPr>
          <p:nvPr userDrawn="1"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8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60F26C63-4D83-1776-B510-20FC2597665C}"/>
              </a:ext>
            </a:extLst>
          </p:cNvPr>
          <p:cNvPicPr>
            <a:picLocks noChangeAspect="1"/>
          </p:cNvPicPr>
          <p:nvPr userDrawn="1"/>
        </p:nvPicPr>
        <p:blipFill>
          <a:blip r:embed="rId9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F52CC7C-301E-16AB-5BFB-6587EFBC0C4E}"/>
              </a:ext>
            </a:extLst>
          </p:cNvPr>
          <p:cNvPicPr>
            <a:picLocks noChangeAspect="1"/>
          </p:cNvPicPr>
          <p:nvPr userDrawn="1"/>
        </p:nvPicPr>
        <p:blipFill>
          <a:blip r:embed="rId10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A7D074BC-DB2D-490F-3D59-884CCBF9E6A6}"/>
              </a:ext>
            </a:extLst>
          </p:cNvPr>
          <p:cNvPicPr>
            <a:picLocks noChangeAspect="1"/>
          </p:cNvPicPr>
          <p:nvPr userDrawn="1"/>
        </p:nvPicPr>
        <p:blipFill>
          <a:blip r:embed="rId10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33F5CC61-4119-E5F1-33B9-3A6756482B3A}"/>
              </a:ext>
            </a:extLst>
          </p:cNvPr>
          <p:cNvPicPr>
            <a:picLocks noChangeAspect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E26F9FD-2313-3A0F-324F-D1E25BE7293D}"/>
              </a:ext>
            </a:extLst>
          </p:cNvPr>
          <p:cNvPicPr>
            <a:picLocks noChangeAspect="1"/>
          </p:cNvPicPr>
          <p:nvPr userDrawn="1"/>
        </p:nvPicPr>
        <p:blipFill>
          <a:blip r:embed="rId10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8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0FE8672-A826-61B1-B0BD-A0C496FEA55F}"/>
              </a:ext>
            </a:extLst>
          </p:cNvPr>
          <p:cNvPicPr>
            <a:picLocks noChangeAspect="1"/>
          </p:cNvPicPr>
          <p:nvPr userDrawn="1"/>
        </p:nvPicPr>
        <p:blipFill>
          <a:blip r:embed="rId10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0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0" name="Picture 20">
            <a:extLst>
              <a:ext uri="{FF2B5EF4-FFF2-40B4-BE49-F238E27FC236}">
                <a16:creationId xmlns:a16="http://schemas.microsoft.com/office/drawing/2014/main" id="{C9EA3D78-6450-C14A-F9C2-BA982C14878A}"/>
              </a:ext>
            </a:extLst>
          </p:cNvPr>
          <p:cNvPicPr>
            <a:picLocks noChangeAspect="1"/>
          </p:cNvPicPr>
          <p:nvPr userDrawn="1"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2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pic>
        <p:nvPicPr>
          <p:cNvPr id="61" name="Picture 19">
            <a:extLst>
              <a:ext uri="{FF2B5EF4-FFF2-40B4-BE49-F238E27FC236}">
                <a16:creationId xmlns:a16="http://schemas.microsoft.com/office/drawing/2014/main" id="{0FEA8C92-E809-6A89-D31E-D5617199407D}"/>
              </a:ext>
            </a:extLst>
          </p:cNvPr>
          <p:cNvPicPr>
            <a:picLocks noChangeAspect="1"/>
          </p:cNvPicPr>
          <p:nvPr userDrawn="1"/>
        </p:nvPicPr>
        <p:blipFill>
          <a:blip r:embed="rId1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4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2" name="Picture 36">
            <a:extLst>
              <a:ext uri="{FF2B5EF4-FFF2-40B4-BE49-F238E27FC236}">
                <a16:creationId xmlns:a16="http://schemas.microsoft.com/office/drawing/2014/main" id="{D09024E1-9B4F-EE0C-0BE2-10BF7C26E428}"/>
              </a:ext>
            </a:extLst>
          </p:cNvPr>
          <p:cNvPicPr>
            <a:picLocks noChangeAspect="1"/>
          </p:cNvPicPr>
          <p:nvPr userDrawn="1"/>
        </p:nvPicPr>
        <p:blipFill>
          <a:blip r:embed="rId1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6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087CB933-CAAC-9C41-AAF4-33D21F91C9C0}"/>
              </a:ext>
            </a:extLst>
          </p:cNvPr>
          <p:cNvPicPr>
            <a:picLocks noChangeAspect="1"/>
          </p:cNvPicPr>
          <p:nvPr userDrawn="1"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8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4832300-49CC-BAB7-E42A-599CAC48A48C}"/>
              </a:ext>
            </a:extLst>
          </p:cNvPr>
          <p:cNvPicPr>
            <a:picLocks noChangeAspect="1"/>
          </p:cNvPicPr>
          <p:nvPr userDrawn="1"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6E30DE4-8DE6-891D-FB74-94EE772EAACB}"/>
              </a:ext>
            </a:extLst>
          </p:cNvPr>
          <p:cNvPicPr>
            <a:picLocks noChangeAspect="1"/>
          </p:cNvPicPr>
          <p:nvPr userDrawn="1"/>
        </p:nvPicPr>
        <p:blipFill>
          <a:blip r:embed="rId1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1ECAFC20-7A44-6FEC-9AA6-1A2E828C4360}"/>
              </a:ext>
            </a:extLst>
          </p:cNvPr>
          <p:cNvPicPr>
            <a:picLocks noChangeAspect="1"/>
          </p:cNvPicPr>
          <p:nvPr userDrawn="1"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AFFB0-6BA0-A717-924F-ADCBB06C66AE}"/>
              </a:ext>
            </a:extLst>
          </p:cNvPr>
          <p:cNvPicPr>
            <a:picLocks noChangeAspect="1"/>
          </p:cNvPicPr>
          <p:nvPr userDrawn="1"/>
        </p:nvPicPr>
        <p:blipFill>
          <a:blip r:embed="rId125"/>
          <a:stretch>
            <a:fillRect/>
          </a:stretch>
        </p:blipFill>
        <p:spPr>
          <a:xfrm>
            <a:off x="3916278" y="4164150"/>
            <a:ext cx="542591" cy="52430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B7711D-758B-296D-79EC-154F66530E3B}"/>
              </a:ext>
            </a:extLst>
          </p:cNvPr>
          <p:cNvPicPr>
            <a:picLocks noChangeAspect="1"/>
          </p:cNvPicPr>
          <p:nvPr userDrawn="1"/>
        </p:nvPicPr>
        <p:blipFill>
          <a:blip r:embed="rId126"/>
          <a:stretch>
            <a:fillRect/>
          </a:stretch>
        </p:blipFill>
        <p:spPr>
          <a:xfrm>
            <a:off x="8564875" y="1534130"/>
            <a:ext cx="487722" cy="4877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E71C1F6-A16F-BEEC-FAB8-1D273B5C6555}"/>
              </a:ext>
            </a:extLst>
          </p:cNvPr>
          <p:cNvPicPr>
            <a:picLocks noChangeAspect="1"/>
          </p:cNvPicPr>
          <p:nvPr userDrawn="1"/>
        </p:nvPicPr>
        <p:blipFill>
          <a:blip r:embed="rId127"/>
          <a:stretch>
            <a:fillRect/>
          </a:stretch>
        </p:blipFill>
        <p:spPr>
          <a:xfrm>
            <a:off x="7081049" y="2383780"/>
            <a:ext cx="353599" cy="4816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8856973-33C5-7296-8C61-72A3F4A145C7}"/>
              </a:ext>
            </a:extLst>
          </p:cNvPr>
          <p:cNvPicPr>
            <a:picLocks noChangeAspect="1"/>
          </p:cNvPicPr>
          <p:nvPr userDrawn="1"/>
        </p:nvPicPr>
        <p:blipFill>
          <a:blip r:embed="rId128"/>
          <a:stretch>
            <a:fillRect/>
          </a:stretch>
        </p:blipFill>
        <p:spPr>
          <a:xfrm>
            <a:off x="8624458" y="4148482"/>
            <a:ext cx="499915" cy="4999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F75268-2965-E415-A75A-30B678E7B1EA}"/>
              </a:ext>
            </a:extLst>
          </p:cNvPr>
          <p:cNvPicPr>
            <a:picLocks noChangeAspect="1"/>
          </p:cNvPicPr>
          <p:nvPr userDrawn="1"/>
        </p:nvPicPr>
        <p:blipFill>
          <a:blip r:embed="rId129"/>
          <a:stretch>
            <a:fillRect/>
          </a:stretch>
        </p:blipFill>
        <p:spPr>
          <a:xfrm>
            <a:off x="7856493" y="5017174"/>
            <a:ext cx="44504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1 [Teal] White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4D070-9166-C914-C5E5-920C982B8BCE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WHITE ICONS 2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6E6534F1-8816-A94A-EF95-03FC118B1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4" name="Picture 64">
            <a:extLst>
              <a:ext uri="{FF2B5EF4-FFF2-40B4-BE49-F238E27FC236}">
                <a16:creationId xmlns:a16="http://schemas.microsoft.com/office/drawing/2014/main" id="{BC314A39-2F27-2CDE-9D18-C628F002E7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5" name="Picture 23">
            <a:extLst>
              <a:ext uri="{FF2B5EF4-FFF2-40B4-BE49-F238E27FC236}">
                <a16:creationId xmlns:a16="http://schemas.microsoft.com/office/drawing/2014/main" id="{09049853-EF55-A096-2EC7-F925B24A6E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FA8651F-190D-6963-8731-F598CF2C6C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A55895-55B1-E7DE-F480-A502D35BD5E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6F1D24-15FF-B7D6-A9F6-73C2728B78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96EA577-0E22-FBE8-4E9D-C1C0B46959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F02E1E76-4F79-4DB9-6A45-117FE67053A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349FFFE-99FB-CF89-7E0E-F0CBACBB273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89E8863-1CC0-054B-4F66-555AB797965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983358-EF6C-9268-4259-B2342F99552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357E120-1718-12C4-0F72-8119016E4D1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78D852D-55DC-E4E1-041A-188DD08D022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449AA3-F2FB-5A45-5DB4-877DB131A9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20" name="Graphic 19" descr="Head with Gears">
            <a:extLst>
              <a:ext uri="{FF2B5EF4-FFF2-40B4-BE49-F238E27FC236}">
                <a16:creationId xmlns:a16="http://schemas.microsoft.com/office/drawing/2014/main" id="{E18770D8-21AE-B178-9DD6-7964A668329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F33EEF59-B827-DA8A-7E49-6A0E2319E00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22" name="Picture 62">
            <a:extLst>
              <a:ext uri="{FF2B5EF4-FFF2-40B4-BE49-F238E27FC236}">
                <a16:creationId xmlns:a16="http://schemas.microsoft.com/office/drawing/2014/main" id="{CF71DFB7-48FB-99AF-4333-9131CD2D23A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9C08F62-46C7-5BDA-33C9-59AAFA52C00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BBE509-0D52-1AF0-D878-813F9931EEEC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8630997" y="1513848"/>
            <a:ext cx="469433" cy="46943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03C0C17-DE60-8AAB-1AFD-AFB494889C5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F22FF91-42E4-3B8B-0389-79FFBF523D65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D52446F-5199-6D4E-BDFD-1B4AD92EC596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B8A094-5F3F-0D7E-17A7-950980374682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4769255" y="2318913"/>
            <a:ext cx="42066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4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DARK TEAL ICONS 1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5C646F0-8D69-F6D2-EC71-F2FD2837A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3" name="Picture 62">
            <a:extLst>
              <a:ext uri="{FF2B5EF4-FFF2-40B4-BE49-F238E27FC236}">
                <a16:creationId xmlns:a16="http://schemas.microsoft.com/office/drawing/2014/main" id="{80167644-9143-C899-CF04-7800CEC5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63CC8B-37D2-2FF3-AE72-C032313937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2C4002-394F-8FFC-4224-161B38CFF1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B1DF25-5A2F-0B1D-4C77-7D47B6D51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47C1E8E2-0819-3770-D0C4-4ADBEE52F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50A837-16B3-D6A8-9133-96D5DC0BB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EE5914-6B16-1F4D-F013-FC40D9E01D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CCC7F99-345D-8524-ED38-F5952AA3C6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516FC15-0333-6200-9F02-24962C28D6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8241555-6FD0-68D5-2B11-95A005072E5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426384-2780-79D3-9DBA-F01139399F0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168E93-38FC-F029-5374-7E7DF489090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05919" y="2397475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9E92E2-5842-5B2F-5A15-FC801BD239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C9EC24-7CFA-3C6D-7C11-86BF9DE0AAD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58C962E-82BB-0F7C-0EF5-49B8247F582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85C8EB-A9AF-653C-05AD-462376A0DF2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8ABE9C6-6FB8-2EE0-76C6-6E665431FCB7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FAC1AE-A53D-AFDB-26E2-3045422EDFB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C5BD805-935B-CE31-EDB7-6591C9139EA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2BBC0E7-8A84-B429-C648-309DFE4E112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D78BA4E-D3CE-D72F-A7AF-21CE55A3D151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5B89985-D2DF-ACC9-358C-5D7725FDFF9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4F9A61E-7145-3C85-FA88-DDB1F26CE994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FBA8A6-2AA8-47E0-EA03-76A0C93D91CA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1075594-6F01-5758-10FD-932E93622449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0" name="Graphic 29" descr="Employee Badge">
            <a:extLst>
              <a:ext uri="{FF2B5EF4-FFF2-40B4-BE49-F238E27FC236}">
                <a16:creationId xmlns:a16="http://schemas.microsoft.com/office/drawing/2014/main" id="{B990BE80-E5D4-079B-647E-A10E70C313BF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1" name="Graphic 30" descr="Tools">
            <a:extLst>
              <a:ext uri="{FF2B5EF4-FFF2-40B4-BE49-F238E27FC236}">
                <a16:creationId xmlns:a16="http://schemas.microsoft.com/office/drawing/2014/main" id="{097ED055-2523-CFAC-5E40-8EA3E91A4A57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9CF24B1-B9A9-39AB-E04D-1C9C0FCF218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B624F83-6125-7D4E-7585-863B2C39AB1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94AD8D2-6943-7225-E842-C9ACE03A40D7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sp>
        <p:nvSpPr>
          <p:cNvPr id="35" name="shield_3">
            <a:extLst>
              <a:ext uri="{FF2B5EF4-FFF2-40B4-BE49-F238E27FC236}">
                <a16:creationId xmlns:a16="http://schemas.microsoft.com/office/drawing/2014/main" id="{FF75FAC4-745F-AE1C-A26E-CE99B5A81EE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873870" y="5065777"/>
            <a:ext cx="426240" cy="432000"/>
          </a:xfrm>
          <a:custGeom>
            <a:avLst/>
            <a:gdLst>
              <a:gd name="T0" fmla="*/ 55 w 322"/>
              <a:gd name="T1" fmla="*/ 246 h 329"/>
              <a:gd name="T2" fmla="*/ 4 w 322"/>
              <a:gd name="T3" fmla="*/ 101 h 329"/>
              <a:gd name="T4" fmla="*/ 4 w 322"/>
              <a:gd name="T5" fmla="*/ 44 h 329"/>
              <a:gd name="T6" fmla="*/ 72 w 322"/>
              <a:gd name="T7" fmla="*/ 34 h 329"/>
              <a:gd name="T8" fmla="*/ 161 w 322"/>
              <a:gd name="T9" fmla="*/ 0 h 329"/>
              <a:gd name="T10" fmla="*/ 250 w 322"/>
              <a:gd name="T11" fmla="*/ 34 h 329"/>
              <a:gd name="T12" fmla="*/ 318 w 322"/>
              <a:gd name="T13" fmla="*/ 44 h 329"/>
              <a:gd name="T14" fmla="*/ 318 w 322"/>
              <a:gd name="T15" fmla="*/ 101 h 329"/>
              <a:gd name="T16" fmla="*/ 267 w 322"/>
              <a:gd name="T17" fmla="*/ 246 h 329"/>
              <a:gd name="T18" fmla="*/ 161 w 322"/>
              <a:gd name="T19" fmla="*/ 329 h 329"/>
              <a:gd name="T20" fmla="*/ 55 w 322"/>
              <a:gd name="T21" fmla="*/ 246 h 329"/>
              <a:gd name="T22" fmla="*/ 161 w 322"/>
              <a:gd name="T23" fmla="*/ 53 h 329"/>
              <a:gd name="T24" fmla="*/ 161 w 322"/>
              <a:gd name="T25" fmla="*/ 207 h 329"/>
              <a:gd name="T26" fmla="*/ 161 w 322"/>
              <a:gd name="T27" fmla="*/ 231 h 329"/>
              <a:gd name="T28" fmla="*/ 161 w 322"/>
              <a:gd name="T29" fmla="*/ 25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29">
                <a:moveTo>
                  <a:pt x="55" y="246"/>
                </a:moveTo>
                <a:cubicBezTo>
                  <a:pt x="0" y="179"/>
                  <a:pt x="4" y="101"/>
                  <a:pt x="4" y="101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38" y="45"/>
                  <a:pt x="72" y="34"/>
                </a:cubicBezTo>
                <a:cubicBezTo>
                  <a:pt x="107" y="22"/>
                  <a:pt x="124" y="0"/>
                  <a:pt x="161" y="0"/>
                </a:cubicBezTo>
                <a:cubicBezTo>
                  <a:pt x="198" y="0"/>
                  <a:pt x="215" y="22"/>
                  <a:pt x="250" y="34"/>
                </a:cubicBezTo>
                <a:cubicBezTo>
                  <a:pt x="284" y="45"/>
                  <a:pt x="318" y="44"/>
                  <a:pt x="318" y="44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8" y="101"/>
                  <a:pt x="322" y="179"/>
                  <a:pt x="267" y="246"/>
                </a:cubicBezTo>
                <a:cubicBezTo>
                  <a:pt x="234" y="286"/>
                  <a:pt x="161" y="329"/>
                  <a:pt x="161" y="329"/>
                </a:cubicBezTo>
                <a:cubicBezTo>
                  <a:pt x="161" y="329"/>
                  <a:pt x="88" y="286"/>
                  <a:pt x="55" y="246"/>
                </a:cubicBezTo>
                <a:close/>
                <a:moveTo>
                  <a:pt x="161" y="53"/>
                </a:moveTo>
                <a:cubicBezTo>
                  <a:pt x="161" y="207"/>
                  <a:pt x="161" y="207"/>
                  <a:pt x="161" y="207"/>
                </a:cubicBezTo>
                <a:moveTo>
                  <a:pt x="161" y="231"/>
                </a:moveTo>
                <a:cubicBezTo>
                  <a:pt x="161" y="251"/>
                  <a:pt x="161" y="251"/>
                  <a:pt x="161" y="251"/>
                </a:cubicBez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rackers_EADF">
            <a:extLst>
              <a:ext uri="{FF2B5EF4-FFF2-40B4-BE49-F238E27FC236}">
                <a16:creationId xmlns:a16="http://schemas.microsoft.com/office/drawing/2014/main" id="{35543956-C00E-F7AF-206F-EAD7E89A06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086237" y="2397475"/>
            <a:ext cx="343224" cy="46800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2375 w 2750"/>
              <a:gd name="T33" fmla="*/ 1750 h 3750"/>
              <a:gd name="T34" fmla="*/ 1375 w 2750"/>
              <a:gd name="T35" fmla="*/ 1750 h 3750"/>
              <a:gd name="T36" fmla="*/ 2375 w 2750"/>
              <a:gd name="T37" fmla="*/ 2500 h 3750"/>
              <a:gd name="T38" fmla="*/ 1375 w 2750"/>
              <a:gd name="T39" fmla="*/ 2500 h 3750"/>
              <a:gd name="T40" fmla="*/ 2375 w 2750"/>
              <a:gd name="T41" fmla="*/ 3250 h 3750"/>
              <a:gd name="T42" fmla="*/ 1375 w 2750"/>
              <a:gd name="T43" fmla="*/ 3250 h 3750"/>
              <a:gd name="T44" fmla="*/ 500 w 2750"/>
              <a:gd name="T45" fmla="*/ 1500 h 3750"/>
              <a:gd name="T46" fmla="*/ 750 w 2750"/>
              <a:gd name="T47" fmla="*/ 1750 h 3750"/>
              <a:gd name="T48" fmla="*/ 1125 w 2750"/>
              <a:gd name="T49" fmla="*/ 1375 h 3750"/>
              <a:gd name="T50" fmla="*/ 500 w 2750"/>
              <a:gd name="T51" fmla="*/ 2250 h 3750"/>
              <a:gd name="T52" fmla="*/ 750 w 2750"/>
              <a:gd name="T53" fmla="*/ 2500 h 3750"/>
              <a:gd name="T54" fmla="*/ 1125 w 2750"/>
              <a:gd name="T55" fmla="*/ 2125 h 3750"/>
              <a:gd name="T56" fmla="*/ 500 w 2750"/>
              <a:gd name="T57" fmla="*/ 3000 h 3750"/>
              <a:gd name="T58" fmla="*/ 750 w 2750"/>
              <a:gd name="T59" fmla="*/ 3250 h 3750"/>
              <a:gd name="T60" fmla="*/ 112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2375" y="1750"/>
                </a:moveTo>
                <a:cubicBezTo>
                  <a:pt x="1375" y="1750"/>
                  <a:pt x="1375" y="1750"/>
                  <a:pt x="1375" y="1750"/>
                </a:cubicBezTo>
                <a:moveTo>
                  <a:pt x="2375" y="2500"/>
                </a:moveTo>
                <a:cubicBezTo>
                  <a:pt x="1375" y="2500"/>
                  <a:pt x="1375" y="2500"/>
                  <a:pt x="1375" y="2500"/>
                </a:cubicBezTo>
                <a:moveTo>
                  <a:pt x="23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500" y="1500"/>
                </a:moveTo>
                <a:cubicBezTo>
                  <a:pt x="750" y="1750"/>
                  <a:pt x="750" y="1750"/>
                  <a:pt x="750" y="1750"/>
                </a:cubicBezTo>
                <a:cubicBezTo>
                  <a:pt x="1125" y="1375"/>
                  <a:pt x="1125" y="1375"/>
                  <a:pt x="1125" y="1375"/>
                </a:cubicBezTo>
                <a:moveTo>
                  <a:pt x="500" y="2250"/>
                </a:moveTo>
                <a:cubicBezTo>
                  <a:pt x="750" y="2500"/>
                  <a:pt x="750" y="2500"/>
                  <a:pt x="750" y="2500"/>
                </a:cubicBezTo>
                <a:cubicBezTo>
                  <a:pt x="1125" y="2125"/>
                  <a:pt x="1125" y="2125"/>
                  <a:pt x="1125" y="2125"/>
                </a:cubicBezTo>
                <a:moveTo>
                  <a:pt x="500" y="3000"/>
                </a:moveTo>
                <a:cubicBezTo>
                  <a:pt x="750" y="3250"/>
                  <a:pt x="750" y="3250"/>
                  <a:pt x="750" y="3250"/>
                </a:cubicBezTo>
                <a:cubicBezTo>
                  <a:pt x="1125" y="2875"/>
                  <a:pt x="1125" y="2875"/>
                  <a:pt x="1125" y="2875"/>
                </a:cubicBezTo>
              </a:path>
            </a:pathLst>
          </a:custGeom>
          <a:noFill/>
          <a:ln w="19050" cap="flat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27C9CAB-30F5-E0FF-58C4-0E0F36937016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40D3D66-6E0C-FE0D-925B-1C012C8E4AFA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1F00E58-D575-9ECE-20D4-D62110A57A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FEDCBA7-912A-341B-0442-9268F4A27134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9288E763-C919-B615-157D-04D1B8B6EAF7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8C83A20-DB77-CB59-2014-C5425F18536A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2C5A89-3234-A7E9-59FA-F49DEF858E95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F0ACCFE-B742-48E9-99A6-63684BB74BF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DE8AD1B9-BE94-C24A-ACBC-741A4A95A323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53F6BC2-BFF9-94E1-A84E-36338A76C7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C7372F1-A994-8012-EF7C-FCCA8376882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E9C0387-F917-01D0-5D13-A76B03B71FC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D3BA595-EDFA-36C8-7289-03E84DB2F750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A250598-070B-7729-AA5B-4D2AA8380B40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05061BDB-DA77-2B10-0044-7D7EBFFB911D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E86ABFF-0E96-399D-5C79-C0408DB07E07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7ED27CE-DDD7-A065-F258-408D9483E7F3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261CC53-F796-F8D2-C262-6C858F0BA22B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EB3E057-B3BD-F3A2-7161-6C043CE82966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EB575F6A-906B-B28B-9638-ADFF14C7C4CA}"/>
              </a:ext>
            </a:extLst>
          </p:cNvPr>
          <p:cNvPicPr>
            <a:picLocks noChangeAspect="1"/>
          </p:cNvPicPr>
          <p:nvPr userDrawn="1"/>
        </p:nvPicPr>
        <p:blipFill>
          <a:blip r:embed="rId10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:a16="http://schemas.microsoft.com/office/drawing/2014/main" id="{E7039BB3-FCB9-47C7-FCD5-BBB0BB64BD8D}"/>
              </a:ext>
            </a:extLst>
          </p:cNvPr>
          <p:cNvPicPr>
            <a:picLocks noChangeAspect="1"/>
          </p:cNvPicPr>
          <p:nvPr userDrawn="1"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/>
        </p:blipFill>
        <p:spPr>
          <a:xfrm>
            <a:off x="3865014" y="4107324"/>
            <a:ext cx="540000" cy="52540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68BBBFD9-2D55-447B-6949-1845121E66DD}"/>
              </a:ext>
            </a:extLst>
          </p:cNvPr>
          <p:cNvPicPr>
            <a:picLocks noChangeAspect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BDBB6C6-6458-82FA-4C6B-4D1038A2EB2F}"/>
              </a:ext>
            </a:extLst>
          </p:cNvPr>
          <p:cNvPicPr>
            <a:picLocks noChangeAspect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8074D34-8042-EF17-9C0C-39938D144E80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1" name="Picture 20">
            <a:extLst>
              <a:ext uri="{FF2B5EF4-FFF2-40B4-BE49-F238E27FC236}">
                <a16:creationId xmlns:a16="http://schemas.microsoft.com/office/drawing/2014/main" id="{C0CEC3FB-A3A6-03BE-ABAC-0EA2E3D90B20}"/>
              </a:ext>
            </a:extLst>
          </p:cNvPr>
          <p:cNvPicPr>
            <a:picLocks noChangeAspect="1"/>
          </p:cNvPicPr>
          <p:nvPr userDrawn="1"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sp>
        <p:nvSpPr>
          <p:cNvPr id="62" name="Move_E7C2">
            <a:extLst>
              <a:ext uri="{FF2B5EF4-FFF2-40B4-BE49-F238E27FC236}">
                <a16:creationId xmlns:a16="http://schemas.microsoft.com/office/drawing/2014/main" id="{FAAC8899-B111-1786-5A1E-997DEF6B9D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24568" y="4164729"/>
            <a:ext cx="467884" cy="468000"/>
          </a:xfrm>
          <a:custGeom>
            <a:avLst/>
            <a:gdLst>
              <a:gd name="T0" fmla="*/ 736 w 3999"/>
              <a:gd name="T1" fmla="*/ 2737 h 4000"/>
              <a:gd name="T2" fmla="*/ 0 w 3999"/>
              <a:gd name="T3" fmla="*/ 2001 h 4000"/>
              <a:gd name="T4" fmla="*/ 736 w 3999"/>
              <a:gd name="T5" fmla="*/ 1264 h 4000"/>
              <a:gd name="T6" fmla="*/ 86 w 3999"/>
              <a:gd name="T7" fmla="*/ 2001 h 4000"/>
              <a:gd name="T8" fmla="*/ 1264 w 3999"/>
              <a:gd name="T9" fmla="*/ 2001 h 4000"/>
              <a:gd name="T10" fmla="*/ 1264 w 3999"/>
              <a:gd name="T11" fmla="*/ 3265 h 4000"/>
              <a:gd name="T12" fmla="*/ 2000 w 3999"/>
              <a:gd name="T13" fmla="*/ 4000 h 4000"/>
              <a:gd name="T14" fmla="*/ 2735 w 3999"/>
              <a:gd name="T15" fmla="*/ 3265 h 4000"/>
              <a:gd name="T16" fmla="*/ 2000 w 3999"/>
              <a:gd name="T17" fmla="*/ 3915 h 4000"/>
              <a:gd name="T18" fmla="*/ 2000 w 3999"/>
              <a:gd name="T19" fmla="*/ 2737 h 4000"/>
              <a:gd name="T20" fmla="*/ 3264 w 3999"/>
              <a:gd name="T21" fmla="*/ 2737 h 4000"/>
              <a:gd name="T22" fmla="*/ 3999 w 3999"/>
              <a:gd name="T23" fmla="*/ 2001 h 4000"/>
              <a:gd name="T24" fmla="*/ 3264 w 3999"/>
              <a:gd name="T25" fmla="*/ 1264 h 4000"/>
              <a:gd name="T26" fmla="*/ 3913 w 3999"/>
              <a:gd name="T27" fmla="*/ 2001 h 4000"/>
              <a:gd name="T28" fmla="*/ 2735 w 3999"/>
              <a:gd name="T29" fmla="*/ 2001 h 4000"/>
              <a:gd name="T30" fmla="*/ 2735 w 3999"/>
              <a:gd name="T31" fmla="*/ 736 h 4000"/>
              <a:gd name="T32" fmla="*/ 2000 w 3999"/>
              <a:gd name="T33" fmla="*/ 0 h 4000"/>
              <a:gd name="T34" fmla="*/ 1264 w 3999"/>
              <a:gd name="T35" fmla="*/ 736 h 4000"/>
              <a:gd name="T36" fmla="*/ 2000 w 3999"/>
              <a:gd name="T37" fmla="*/ 86 h 4000"/>
              <a:gd name="T38" fmla="*/ 2000 w 3999"/>
              <a:gd name="T39" fmla="*/ 1264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99" h="4000">
                <a:moveTo>
                  <a:pt x="736" y="2737"/>
                </a:moveTo>
                <a:lnTo>
                  <a:pt x="0" y="2001"/>
                </a:lnTo>
                <a:lnTo>
                  <a:pt x="736" y="1264"/>
                </a:lnTo>
                <a:moveTo>
                  <a:pt x="86" y="2001"/>
                </a:moveTo>
                <a:lnTo>
                  <a:pt x="1264" y="2001"/>
                </a:lnTo>
                <a:moveTo>
                  <a:pt x="1264" y="3265"/>
                </a:moveTo>
                <a:lnTo>
                  <a:pt x="2000" y="4000"/>
                </a:lnTo>
                <a:lnTo>
                  <a:pt x="2735" y="3265"/>
                </a:lnTo>
                <a:moveTo>
                  <a:pt x="2000" y="3915"/>
                </a:moveTo>
                <a:lnTo>
                  <a:pt x="2000" y="2737"/>
                </a:lnTo>
                <a:moveTo>
                  <a:pt x="3264" y="2737"/>
                </a:moveTo>
                <a:lnTo>
                  <a:pt x="3999" y="2001"/>
                </a:lnTo>
                <a:lnTo>
                  <a:pt x="3264" y="1264"/>
                </a:lnTo>
                <a:moveTo>
                  <a:pt x="3913" y="2001"/>
                </a:moveTo>
                <a:lnTo>
                  <a:pt x="2735" y="2001"/>
                </a:lnTo>
                <a:moveTo>
                  <a:pt x="2735" y="736"/>
                </a:moveTo>
                <a:lnTo>
                  <a:pt x="2000" y="0"/>
                </a:lnTo>
                <a:lnTo>
                  <a:pt x="1264" y="736"/>
                </a:lnTo>
                <a:moveTo>
                  <a:pt x="2000" y="86"/>
                </a:moveTo>
                <a:lnTo>
                  <a:pt x="2000" y="1264"/>
                </a:ln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19">
            <a:extLst>
              <a:ext uri="{FF2B5EF4-FFF2-40B4-BE49-F238E27FC236}">
                <a16:creationId xmlns:a16="http://schemas.microsoft.com/office/drawing/2014/main" id="{20E5A48F-C95D-F76D-B4FA-FB5725CCB50A}"/>
              </a:ext>
            </a:extLst>
          </p:cNvPr>
          <p:cNvPicPr>
            <a:picLocks noChangeAspect="1"/>
          </p:cNvPicPr>
          <p:nvPr userDrawn="1"/>
        </p:nvPicPr>
        <p:blipFill>
          <a:blip r:embed="rId1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4" name="Picture 36">
            <a:extLst>
              <a:ext uri="{FF2B5EF4-FFF2-40B4-BE49-F238E27FC236}">
                <a16:creationId xmlns:a16="http://schemas.microsoft.com/office/drawing/2014/main" id="{0C2D2D80-8B19-ACED-B303-D1ED4869F986}"/>
              </a:ext>
            </a:extLst>
          </p:cNvPr>
          <p:cNvPicPr>
            <a:picLocks noChangeAspect="1"/>
          </p:cNvPicPr>
          <p:nvPr userDrawn="1"/>
        </p:nvPicPr>
        <p:blipFill>
          <a:blip r:embed="rId1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394417F-3E76-0774-58A4-8E7847101BA3}"/>
              </a:ext>
            </a:extLst>
          </p:cNvPr>
          <p:cNvPicPr>
            <a:picLocks noChangeAspect="1"/>
          </p:cNvPicPr>
          <p:nvPr userDrawn="1"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B244944-67C0-4823-5ED3-57C68798B172}"/>
              </a:ext>
            </a:extLst>
          </p:cNvPr>
          <p:cNvPicPr>
            <a:picLocks noChangeAspect="1"/>
          </p:cNvPicPr>
          <p:nvPr userDrawn="1"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6668952-DAD3-0AA6-0544-45CABBF41B33}"/>
              </a:ext>
            </a:extLst>
          </p:cNvPr>
          <p:cNvPicPr>
            <a:picLocks noChangeAspect="1"/>
          </p:cNvPicPr>
          <p:nvPr userDrawn="1"/>
        </p:nvPicPr>
        <p:blipFill>
          <a:blip r:embed="rId1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5E2D609-A877-7CEE-1656-0A86FAB7CF0F}"/>
              </a:ext>
            </a:extLst>
          </p:cNvPr>
          <p:cNvPicPr>
            <a:picLocks noChangeAspect="1"/>
          </p:cNvPicPr>
          <p:nvPr userDrawn="1"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sp>
        <p:nvSpPr>
          <p:cNvPr id="69" name="speedometer_2">
            <a:extLst>
              <a:ext uri="{FF2B5EF4-FFF2-40B4-BE49-F238E27FC236}">
                <a16:creationId xmlns:a16="http://schemas.microsoft.com/office/drawing/2014/main" id="{EA34ACBB-23D0-EAB4-A401-D0EC9B76477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6555" y="1513848"/>
            <a:ext cx="468000" cy="46800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9050" cap="sq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6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5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DARK TEAL ICONS 2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859FCFD7-4E9E-A000-CDA3-417A7880E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3" name="Picture 64">
            <a:extLst>
              <a:ext uri="{FF2B5EF4-FFF2-40B4-BE49-F238E27FC236}">
                <a16:creationId xmlns:a16="http://schemas.microsoft.com/office/drawing/2014/main" id="{76DF764A-74BA-137D-6F65-4ECAAC79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90452D84-CAD9-C946-2369-631546D9D1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620864-AE94-1ADB-2FE3-3328B3BB4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25935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41B52F-093B-B739-8BEE-6FB6B762F7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FA09CE-36E9-5D93-53AF-719EB95DCC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A7B87A-99A3-35D8-B596-1AC23661CC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11D47060-04C1-0C50-0C79-B947B67BC1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2FB4BD-E4A9-4828-4841-B32EBF5A0B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2311FD-D612-ACB7-B479-63758FB835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E27841-05ED-6401-1411-D81C3293B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0EE0999-D004-E3CC-09EF-0B8B3E5185A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281F7F-9A73-D615-9819-E45877D264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0E3848-C2A4-3AB5-4A5B-861AF370949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E44DDA68-F294-1D91-6773-9CA4427C983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4E074CD-E381-082B-FB43-76C9F44A2F8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19" name="Picture 62">
            <a:extLst>
              <a:ext uri="{FF2B5EF4-FFF2-40B4-BE49-F238E27FC236}">
                <a16:creationId xmlns:a16="http://schemas.microsoft.com/office/drawing/2014/main" id="{3669EA98-5463-4A1D-4531-C135CDF3AB8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1295F4-E00B-8C43-40EA-8C405DDF4BC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01E380-51FF-5794-5AE8-F02AF991E32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5F4BDE2-94BD-B259-1B17-0E7A326DA80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38C39-6ABD-0E0A-4360-CEA53BF69CC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sp>
        <p:nvSpPr>
          <p:cNvPr id="24" name="PageEdit_EFB8">
            <a:extLst>
              <a:ext uri="{FF2B5EF4-FFF2-40B4-BE49-F238E27FC236}">
                <a16:creationId xmlns:a16="http://schemas.microsoft.com/office/drawing/2014/main" id="{4FC072F1-FBA2-84DE-DDD5-49CFFD4745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49515" y="2300435"/>
            <a:ext cx="405170" cy="432000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9050" cap="flat">
            <a:solidFill>
              <a:srgbClr val="00495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320901A-80F2-1F51-F860-00BAC0A1272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3.4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ORANGE ICONS 1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5C646F0-8D69-F6D2-EC71-F2FD2837A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4965" y="1513848"/>
            <a:ext cx="468000" cy="468000"/>
          </a:xfrm>
          <a:prstGeom prst="rect">
            <a:avLst/>
          </a:prstGeom>
        </p:spPr>
      </p:pic>
      <p:pic>
        <p:nvPicPr>
          <p:cNvPr id="3" name="Picture 62">
            <a:extLst>
              <a:ext uri="{FF2B5EF4-FFF2-40B4-BE49-F238E27FC236}">
                <a16:creationId xmlns:a16="http://schemas.microsoft.com/office/drawing/2014/main" id="{80167644-9143-C899-CF04-7800CEC5BE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9486" y="2397475"/>
            <a:ext cx="468000" cy="46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63CC8B-37D2-2FF3-AE72-C032313937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25601" y="2397475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2C4002-394F-8FFC-4224-161B38CFF1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15760" y="2397475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B1DF25-5A2F-0B1D-4C77-7D47B6D51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49124" y="1513848"/>
            <a:ext cx="468000" cy="468000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47C1E8E2-0819-3770-D0C4-4ADBEE52F2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5535" y="1792970"/>
            <a:ext cx="0" cy="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50A837-16B3-D6A8-9133-96D5DC0BB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36227" y="3281102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EE5914-6B16-1F4D-F013-FC40D9E01D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64965" y="2397475"/>
            <a:ext cx="468000" cy="46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CCC7F99-345D-8524-ED38-F5952AA3C62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135442" y="2397475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516FC15-0333-6200-9F02-24962C28D67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33328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8241555-6FD0-68D5-2B11-95A005072E5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54078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426384-2780-79D3-9DBA-F01139399F0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990869" y="3281102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8168E93-38FC-F029-5374-7E7DF489090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05919" y="2397475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19E92E2-5842-5B2F-5A15-FC801BD239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901601" y="151384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C9EC24-7CFA-3C6D-7C11-86BF9DE0AAD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2345283" y="2397475"/>
            <a:ext cx="468000" cy="46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58C962E-82BB-0F7C-0EF5-49B8247F582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555124" y="2397475"/>
            <a:ext cx="468000" cy="468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85C8EB-A9AF-653C-05AD-462376A0DF2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3117442" y="1513848"/>
            <a:ext cx="468000" cy="468000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8ABE9C6-6FB8-2EE0-76C6-6E665431FCB7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3219607" y="3281102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FAC1AE-A53D-AFDB-26E2-3045422EDFB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540626" y="2397475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C5BD805-935B-CE31-EDB7-6591C9139EA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038237" y="151384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2BBC0E7-8A84-B429-C648-309DFE4E112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96078" y="2397475"/>
            <a:ext cx="468000" cy="46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D78BA4E-D3CE-D72F-A7AF-21CE55A3D151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4685760" y="1513848"/>
            <a:ext cx="468000" cy="46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5B89985-D2DF-ACC9-358C-5D7725FDFF9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751620" y="2398628"/>
            <a:ext cx="466847" cy="46684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4F9A61E-7145-3C85-FA88-DDB1F26CE994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9330785" y="2397475"/>
            <a:ext cx="556542" cy="46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1FBA8A6-2AA8-47E0-EA03-76A0C93D91CA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785840" y="5048354"/>
            <a:ext cx="466847" cy="46684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1075594-6F01-5758-10FD-932E93622449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64965" y="3281102"/>
            <a:ext cx="468000" cy="468000"/>
          </a:xfrm>
          <a:prstGeom prst="rect">
            <a:avLst/>
          </a:prstGeom>
        </p:spPr>
      </p:pic>
      <p:pic>
        <p:nvPicPr>
          <p:cNvPr id="30" name="Graphic 29" descr="Employee Badge">
            <a:extLst>
              <a:ext uri="{FF2B5EF4-FFF2-40B4-BE49-F238E27FC236}">
                <a16:creationId xmlns:a16="http://schemas.microsoft.com/office/drawing/2014/main" id="{B990BE80-E5D4-079B-647E-A10E70C313BF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307489" y="3137102"/>
            <a:ext cx="608856" cy="612000"/>
          </a:xfrm>
          <a:prstGeom prst="rect">
            <a:avLst/>
          </a:prstGeom>
        </p:spPr>
      </p:pic>
      <p:pic>
        <p:nvPicPr>
          <p:cNvPr id="31" name="Graphic 30" descr="Tools">
            <a:extLst>
              <a:ext uri="{FF2B5EF4-FFF2-40B4-BE49-F238E27FC236}">
                <a16:creationId xmlns:a16="http://schemas.microsoft.com/office/drawing/2014/main" id="{097ED055-2523-CFAC-5E40-8EA3E91A4A57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762131" y="3245102"/>
            <a:ext cx="504000" cy="504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9CF24B1-B9A9-39AB-E04D-1C9C0FCF218E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619797" y="5047777"/>
            <a:ext cx="468000" cy="468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B624F83-6125-7D4E-7585-863B2C39AB1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0809" y="5047777"/>
            <a:ext cx="468000" cy="46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94AD8D2-6943-7225-E842-C9ACE03A40D7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469919" y="1513848"/>
            <a:ext cx="468000" cy="468000"/>
          </a:xfrm>
          <a:prstGeom prst="rect">
            <a:avLst/>
          </a:prstGeom>
        </p:spPr>
      </p:pic>
      <p:sp>
        <p:nvSpPr>
          <p:cNvPr id="35" name="shield_3">
            <a:extLst>
              <a:ext uri="{FF2B5EF4-FFF2-40B4-BE49-F238E27FC236}">
                <a16:creationId xmlns:a16="http://schemas.microsoft.com/office/drawing/2014/main" id="{FF75FAC4-745F-AE1C-A26E-CE99B5A81EE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873870" y="5065777"/>
            <a:ext cx="426240" cy="432000"/>
          </a:xfrm>
          <a:custGeom>
            <a:avLst/>
            <a:gdLst>
              <a:gd name="T0" fmla="*/ 55 w 322"/>
              <a:gd name="T1" fmla="*/ 246 h 329"/>
              <a:gd name="T2" fmla="*/ 4 w 322"/>
              <a:gd name="T3" fmla="*/ 101 h 329"/>
              <a:gd name="T4" fmla="*/ 4 w 322"/>
              <a:gd name="T5" fmla="*/ 44 h 329"/>
              <a:gd name="T6" fmla="*/ 72 w 322"/>
              <a:gd name="T7" fmla="*/ 34 h 329"/>
              <a:gd name="T8" fmla="*/ 161 w 322"/>
              <a:gd name="T9" fmla="*/ 0 h 329"/>
              <a:gd name="T10" fmla="*/ 250 w 322"/>
              <a:gd name="T11" fmla="*/ 34 h 329"/>
              <a:gd name="T12" fmla="*/ 318 w 322"/>
              <a:gd name="T13" fmla="*/ 44 h 329"/>
              <a:gd name="T14" fmla="*/ 318 w 322"/>
              <a:gd name="T15" fmla="*/ 101 h 329"/>
              <a:gd name="T16" fmla="*/ 267 w 322"/>
              <a:gd name="T17" fmla="*/ 246 h 329"/>
              <a:gd name="T18" fmla="*/ 161 w 322"/>
              <a:gd name="T19" fmla="*/ 329 h 329"/>
              <a:gd name="T20" fmla="*/ 55 w 322"/>
              <a:gd name="T21" fmla="*/ 246 h 329"/>
              <a:gd name="T22" fmla="*/ 161 w 322"/>
              <a:gd name="T23" fmla="*/ 53 h 329"/>
              <a:gd name="T24" fmla="*/ 161 w 322"/>
              <a:gd name="T25" fmla="*/ 207 h 329"/>
              <a:gd name="T26" fmla="*/ 161 w 322"/>
              <a:gd name="T27" fmla="*/ 231 h 329"/>
              <a:gd name="T28" fmla="*/ 161 w 322"/>
              <a:gd name="T29" fmla="*/ 25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29">
                <a:moveTo>
                  <a:pt x="55" y="246"/>
                </a:moveTo>
                <a:cubicBezTo>
                  <a:pt x="0" y="179"/>
                  <a:pt x="4" y="101"/>
                  <a:pt x="4" y="101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38" y="45"/>
                  <a:pt x="72" y="34"/>
                </a:cubicBezTo>
                <a:cubicBezTo>
                  <a:pt x="107" y="22"/>
                  <a:pt x="124" y="0"/>
                  <a:pt x="161" y="0"/>
                </a:cubicBezTo>
                <a:cubicBezTo>
                  <a:pt x="198" y="0"/>
                  <a:pt x="215" y="22"/>
                  <a:pt x="250" y="34"/>
                </a:cubicBezTo>
                <a:cubicBezTo>
                  <a:pt x="284" y="45"/>
                  <a:pt x="318" y="44"/>
                  <a:pt x="318" y="44"/>
                </a:cubicBezTo>
                <a:cubicBezTo>
                  <a:pt x="318" y="101"/>
                  <a:pt x="318" y="101"/>
                  <a:pt x="318" y="101"/>
                </a:cubicBezTo>
                <a:cubicBezTo>
                  <a:pt x="318" y="101"/>
                  <a:pt x="322" y="179"/>
                  <a:pt x="267" y="246"/>
                </a:cubicBezTo>
                <a:cubicBezTo>
                  <a:pt x="234" y="286"/>
                  <a:pt x="161" y="329"/>
                  <a:pt x="161" y="329"/>
                </a:cubicBezTo>
                <a:cubicBezTo>
                  <a:pt x="161" y="329"/>
                  <a:pt x="88" y="286"/>
                  <a:pt x="55" y="246"/>
                </a:cubicBezTo>
                <a:close/>
                <a:moveTo>
                  <a:pt x="161" y="53"/>
                </a:moveTo>
                <a:cubicBezTo>
                  <a:pt x="161" y="207"/>
                  <a:pt x="161" y="207"/>
                  <a:pt x="161" y="207"/>
                </a:cubicBezTo>
                <a:moveTo>
                  <a:pt x="161" y="231"/>
                </a:moveTo>
                <a:cubicBezTo>
                  <a:pt x="161" y="251"/>
                  <a:pt x="161" y="251"/>
                  <a:pt x="161" y="251"/>
                </a:cubicBez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rackers_EADF">
            <a:extLst>
              <a:ext uri="{FF2B5EF4-FFF2-40B4-BE49-F238E27FC236}">
                <a16:creationId xmlns:a16="http://schemas.microsoft.com/office/drawing/2014/main" id="{35543956-C00E-F7AF-206F-EAD7E89A06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086237" y="2397475"/>
            <a:ext cx="343224" cy="468000"/>
          </a:xfrm>
          <a:custGeom>
            <a:avLst/>
            <a:gdLst>
              <a:gd name="T0" fmla="*/ 1000 w 2750"/>
              <a:gd name="T1" fmla="*/ 375 h 3750"/>
              <a:gd name="T2" fmla="*/ 1375 w 2750"/>
              <a:gd name="T3" fmla="*/ 0 h 3750"/>
              <a:gd name="T4" fmla="*/ 1750 w 2750"/>
              <a:gd name="T5" fmla="*/ 375 h 3750"/>
              <a:gd name="T6" fmla="*/ 1750 w 2750"/>
              <a:gd name="T7" fmla="*/ 500 h 3750"/>
              <a:gd name="T8" fmla="*/ 2250 w 2750"/>
              <a:gd name="T9" fmla="*/ 500 h 3750"/>
              <a:gd name="T10" fmla="*/ 2250 w 2750"/>
              <a:gd name="T11" fmla="*/ 1000 h 3750"/>
              <a:gd name="T12" fmla="*/ 500 w 2750"/>
              <a:gd name="T13" fmla="*/ 1000 h 3750"/>
              <a:gd name="T14" fmla="*/ 500 w 2750"/>
              <a:gd name="T15" fmla="*/ 500 h 3750"/>
              <a:gd name="T16" fmla="*/ 1000 w 2750"/>
              <a:gd name="T17" fmla="*/ 500 h 3750"/>
              <a:gd name="T18" fmla="*/ 1000 w 2750"/>
              <a:gd name="T19" fmla="*/ 375 h 3750"/>
              <a:gd name="T20" fmla="*/ 500 w 2750"/>
              <a:gd name="T21" fmla="*/ 500 h 3750"/>
              <a:gd name="T22" fmla="*/ 0 w 2750"/>
              <a:gd name="T23" fmla="*/ 500 h 3750"/>
              <a:gd name="T24" fmla="*/ 0 w 2750"/>
              <a:gd name="T25" fmla="*/ 3750 h 3750"/>
              <a:gd name="T26" fmla="*/ 2750 w 2750"/>
              <a:gd name="T27" fmla="*/ 3750 h 3750"/>
              <a:gd name="T28" fmla="*/ 2750 w 2750"/>
              <a:gd name="T29" fmla="*/ 500 h 3750"/>
              <a:gd name="T30" fmla="*/ 2250 w 2750"/>
              <a:gd name="T31" fmla="*/ 500 h 3750"/>
              <a:gd name="T32" fmla="*/ 2375 w 2750"/>
              <a:gd name="T33" fmla="*/ 1750 h 3750"/>
              <a:gd name="T34" fmla="*/ 1375 w 2750"/>
              <a:gd name="T35" fmla="*/ 1750 h 3750"/>
              <a:gd name="T36" fmla="*/ 2375 w 2750"/>
              <a:gd name="T37" fmla="*/ 2500 h 3750"/>
              <a:gd name="T38" fmla="*/ 1375 w 2750"/>
              <a:gd name="T39" fmla="*/ 2500 h 3750"/>
              <a:gd name="T40" fmla="*/ 2375 w 2750"/>
              <a:gd name="T41" fmla="*/ 3250 h 3750"/>
              <a:gd name="T42" fmla="*/ 1375 w 2750"/>
              <a:gd name="T43" fmla="*/ 3250 h 3750"/>
              <a:gd name="T44" fmla="*/ 500 w 2750"/>
              <a:gd name="T45" fmla="*/ 1500 h 3750"/>
              <a:gd name="T46" fmla="*/ 750 w 2750"/>
              <a:gd name="T47" fmla="*/ 1750 h 3750"/>
              <a:gd name="T48" fmla="*/ 1125 w 2750"/>
              <a:gd name="T49" fmla="*/ 1375 h 3750"/>
              <a:gd name="T50" fmla="*/ 500 w 2750"/>
              <a:gd name="T51" fmla="*/ 2250 h 3750"/>
              <a:gd name="T52" fmla="*/ 750 w 2750"/>
              <a:gd name="T53" fmla="*/ 2500 h 3750"/>
              <a:gd name="T54" fmla="*/ 1125 w 2750"/>
              <a:gd name="T55" fmla="*/ 2125 h 3750"/>
              <a:gd name="T56" fmla="*/ 500 w 2750"/>
              <a:gd name="T57" fmla="*/ 3000 h 3750"/>
              <a:gd name="T58" fmla="*/ 750 w 2750"/>
              <a:gd name="T59" fmla="*/ 3250 h 3750"/>
              <a:gd name="T60" fmla="*/ 1125 w 2750"/>
              <a:gd name="T61" fmla="*/ 2875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50" h="3750">
                <a:moveTo>
                  <a:pt x="1000" y="375"/>
                </a:moveTo>
                <a:cubicBezTo>
                  <a:pt x="1000" y="168"/>
                  <a:pt x="1168" y="0"/>
                  <a:pt x="1375" y="0"/>
                </a:cubicBezTo>
                <a:cubicBezTo>
                  <a:pt x="1582" y="0"/>
                  <a:pt x="1750" y="168"/>
                  <a:pt x="1750" y="375"/>
                </a:cubicBezTo>
                <a:cubicBezTo>
                  <a:pt x="1750" y="500"/>
                  <a:pt x="1750" y="500"/>
                  <a:pt x="1750" y="500"/>
                </a:cubicBezTo>
                <a:cubicBezTo>
                  <a:pt x="2250" y="500"/>
                  <a:pt x="2250" y="500"/>
                  <a:pt x="2250" y="500"/>
                </a:cubicBezTo>
                <a:cubicBezTo>
                  <a:pt x="2250" y="1000"/>
                  <a:pt x="2250" y="1000"/>
                  <a:pt x="2250" y="1000"/>
                </a:cubicBezTo>
                <a:cubicBezTo>
                  <a:pt x="500" y="1000"/>
                  <a:pt x="500" y="1000"/>
                  <a:pt x="500" y="10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1000" y="500"/>
                  <a:pt x="1000" y="500"/>
                  <a:pt x="1000" y="500"/>
                </a:cubicBezTo>
                <a:lnTo>
                  <a:pt x="1000" y="375"/>
                </a:lnTo>
                <a:close/>
                <a:moveTo>
                  <a:pt x="500" y="500"/>
                </a:moveTo>
                <a:cubicBezTo>
                  <a:pt x="0" y="500"/>
                  <a:pt x="0" y="500"/>
                  <a:pt x="0" y="500"/>
                </a:cubicBezTo>
                <a:cubicBezTo>
                  <a:pt x="0" y="3750"/>
                  <a:pt x="0" y="3750"/>
                  <a:pt x="0" y="3750"/>
                </a:cubicBezTo>
                <a:cubicBezTo>
                  <a:pt x="2750" y="3750"/>
                  <a:pt x="2750" y="3750"/>
                  <a:pt x="2750" y="3750"/>
                </a:cubicBezTo>
                <a:cubicBezTo>
                  <a:pt x="2750" y="500"/>
                  <a:pt x="2750" y="500"/>
                  <a:pt x="2750" y="500"/>
                </a:cubicBezTo>
                <a:cubicBezTo>
                  <a:pt x="2250" y="500"/>
                  <a:pt x="2250" y="500"/>
                  <a:pt x="2250" y="500"/>
                </a:cubicBezTo>
                <a:moveTo>
                  <a:pt x="2375" y="1750"/>
                </a:moveTo>
                <a:cubicBezTo>
                  <a:pt x="1375" y="1750"/>
                  <a:pt x="1375" y="1750"/>
                  <a:pt x="1375" y="1750"/>
                </a:cubicBezTo>
                <a:moveTo>
                  <a:pt x="2375" y="2500"/>
                </a:moveTo>
                <a:cubicBezTo>
                  <a:pt x="1375" y="2500"/>
                  <a:pt x="1375" y="2500"/>
                  <a:pt x="1375" y="2500"/>
                </a:cubicBezTo>
                <a:moveTo>
                  <a:pt x="2375" y="3250"/>
                </a:moveTo>
                <a:cubicBezTo>
                  <a:pt x="1375" y="3250"/>
                  <a:pt x="1375" y="3250"/>
                  <a:pt x="1375" y="3250"/>
                </a:cubicBezTo>
                <a:moveTo>
                  <a:pt x="500" y="1500"/>
                </a:moveTo>
                <a:cubicBezTo>
                  <a:pt x="750" y="1750"/>
                  <a:pt x="750" y="1750"/>
                  <a:pt x="750" y="1750"/>
                </a:cubicBezTo>
                <a:cubicBezTo>
                  <a:pt x="1125" y="1375"/>
                  <a:pt x="1125" y="1375"/>
                  <a:pt x="1125" y="1375"/>
                </a:cubicBezTo>
                <a:moveTo>
                  <a:pt x="500" y="2250"/>
                </a:moveTo>
                <a:cubicBezTo>
                  <a:pt x="750" y="2500"/>
                  <a:pt x="750" y="2500"/>
                  <a:pt x="750" y="2500"/>
                </a:cubicBezTo>
                <a:cubicBezTo>
                  <a:pt x="1125" y="2125"/>
                  <a:pt x="1125" y="2125"/>
                  <a:pt x="1125" y="2125"/>
                </a:cubicBezTo>
                <a:moveTo>
                  <a:pt x="500" y="3000"/>
                </a:moveTo>
                <a:cubicBezTo>
                  <a:pt x="750" y="3250"/>
                  <a:pt x="750" y="3250"/>
                  <a:pt x="750" y="3250"/>
                </a:cubicBezTo>
                <a:cubicBezTo>
                  <a:pt x="1125" y="2875"/>
                  <a:pt x="1125" y="2875"/>
                  <a:pt x="1125" y="2875"/>
                </a:cubicBezTo>
              </a:path>
            </a:pathLst>
          </a:custGeom>
          <a:noFill/>
          <a:ln w="19050" cap="flat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27C9CAB-30F5-E0FF-58C4-0E0F36937016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8654441" y="3281102"/>
            <a:ext cx="468000" cy="468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40D3D66-6E0C-FE0D-925B-1C012C8E4AFA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7883179" y="3281102"/>
            <a:ext cx="468000" cy="468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1F00E58-D575-9ECE-20D4-D62110A57A90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569393" y="3281102"/>
            <a:ext cx="468000" cy="468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FEDCBA7-912A-341B-0442-9268F4A27134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9425703" y="3281102"/>
            <a:ext cx="468000" cy="468000"/>
          </a:xfrm>
          <a:prstGeom prst="rect">
            <a:avLst/>
          </a:prstGeom>
        </p:spPr>
      </p:pic>
      <p:pic>
        <p:nvPicPr>
          <p:cNvPr id="41" name="Picture 34">
            <a:extLst>
              <a:ext uri="{FF2B5EF4-FFF2-40B4-BE49-F238E27FC236}">
                <a16:creationId xmlns:a16="http://schemas.microsoft.com/office/drawing/2014/main" id="{9288E763-C919-B615-157D-04D1B8B6EAF7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6340655" y="3281102"/>
            <a:ext cx="468000" cy="468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8C83A20-DB77-CB59-2014-C5425F18536A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196965" y="3281102"/>
            <a:ext cx="468000" cy="468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2C5A89-3234-A7E9-59FA-F49DEF858E95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flipV="1">
            <a:off x="7111917" y="3281102"/>
            <a:ext cx="468000" cy="468000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F0ACCFE-B742-48E9-99A6-63684BB74BF4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3935435" y="5047777"/>
            <a:ext cx="468000" cy="468000"/>
          </a:xfrm>
          <a:prstGeom prst="rect">
            <a:avLst/>
          </a:prstGeom>
        </p:spPr>
      </p:pic>
      <p:pic>
        <p:nvPicPr>
          <p:cNvPr id="45" name="Picture 18">
            <a:extLst>
              <a:ext uri="{FF2B5EF4-FFF2-40B4-BE49-F238E27FC236}">
                <a16:creationId xmlns:a16="http://schemas.microsoft.com/office/drawing/2014/main" id="{DE8AD1B9-BE94-C24A-ACBC-741A4A95A323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4723122" y="5047777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53F6BC2-BFF9-94E1-A84E-36338A76C78E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2360061" y="5047777"/>
            <a:ext cx="468000" cy="46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C7372F1-A994-8012-EF7C-FCCA8376882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1572374" y="5047777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E9C0387-F917-01D0-5D13-A76B03B71FC0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3147748" y="5047777"/>
            <a:ext cx="468000" cy="46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D3BA595-EDFA-36C8-7289-03E84DB2F750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7086183" y="5047777"/>
            <a:ext cx="468000" cy="468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A250598-070B-7729-AA5B-4D2AA8380B40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6298496" y="5047777"/>
            <a:ext cx="468000" cy="468000"/>
          </a:xfrm>
          <a:prstGeom prst="rect">
            <a:avLst/>
          </a:prstGeom>
        </p:spPr>
      </p:pic>
      <p:pic>
        <p:nvPicPr>
          <p:cNvPr id="51" name="Picture 63">
            <a:extLst>
              <a:ext uri="{FF2B5EF4-FFF2-40B4-BE49-F238E27FC236}">
                <a16:creationId xmlns:a16="http://schemas.microsoft.com/office/drawing/2014/main" id="{05061BDB-DA77-2B10-0044-7D7EBFFB911D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739978" y="4164729"/>
            <a:ext cx="468000" cy="4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E86ABFF-0E96-399D-5C79-C0408DB07E07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521237" y="4164729"/>
            <a:ext cx="468000" cy="4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7ED27CE-DDD7-A065-F258-408D9483E7F3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9407484" y="5047777"/>
            <a:ext cx="468000" cy="468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261CC53-F796-F8D2-C262-6C858F0BA22B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2302496" y="4164729"/>
            <a:ext cx="468000" cy="4680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EEB3E057-B3BD-F3A2-7161-6C043CE82966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3083755" y="4164729"/>
            <a:ext cx="468000" cy="468000"/>
          </a:xfrm>
          <a:prstGeom prst="rect">
            <a:avLst/>
          </a:prstGeom>
        </p:spPr>
      </p:pic>
      <p:pic>
        <p:nvPicPr>
          <p:cNvPr id="56" name="Picture 34">
            <a:extLst>
              <a:ext uri="{FF2B5EF4-FFF2-40B4-BE49-F238E27FC236}">
                <a16:creationId xmlns:a16="http://schemas.microsoft.com/office/drawing/2014/main" id="{EB575F6A-906B-B28B-9638-ADFF14C7C4CA}"/>
              </a:ext>
            </a:extLst>
          </p:cNvPr>
          <p:cNvPicPr>
            <a:picLocks noChangeAspect="1"/>
          </p:cNvPicPr>
          <p:nvPr userDrawn="1"/>
        </p:nvPicPr>
        <p:blipFill>
          <a:blip r:embed="rId10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5499532" y="4164729"/>
            <a:ext cx="468000" cy="468000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:a16="http://schemas.microsoft.com/office/drawing/2014/main" id="{E7039BB3-FCB9-47C7-FCD5-BBB0BB64BD8D}"/>
              </a:ext>
            </a:extLst>
          </p:cNvPr>
          <p:cNvPicPr>
            <a:picLocks noChangeAspect="1"/>
          </p:cNvPicPr>
          <p:nvPr userDrawn="1"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/>
        </p:blipFill>
        <p:spPr>
          <a:xfrm>
            <a:off x="3865014" y="4107324"/>
            <a:ext cx="540000" cy="52540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68BBBFD9-2D55-447B-6949-1845121E66DD}"/>
              </a:ext>
            </a:extLst>
          </p:cNvPr>
          <p:cNvPicPr>
            <a:picLocks noChangeAspect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4718273" y="4164729"/>
            <a:ext cx="468000" cy="468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BDBB6C6-6458-82FA-4C6B-4D1038A2EB2F}"/>
              </a:ext>
            </a:extLst>
          </p:cNvPr>
          <p:cNvPicPr>
            <a:picLocks noChangeAspect="1"/>
          </p:cNvPicPr>
          <p:nvPr userDrawn="1"/>
        </p:nvPicPr>
        <p:blipFill>
          <a:blip r:embed="rId10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/>
        </p:blipFill>
        <p:spPr>
          <a:xfrm>
            <a:off x="6280791" y="4164729"/>
            <a:ext cx="468000" cy="468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8074D34-8042-EF17-9C0C-39938D144E80}"/>
              </a:ext>
            </a:extLst>
          </p:cNvPr>
          <p:cNvPicPr>
            <a:picLocks noChangeAspect="1"/>
          </p:cNvPicPr>
          <p:nvPr userDrawn="1"/>
        </p:nvPicPr>
        <p:blipFill>
          <a:blip r:embed="rId1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/>
        </p:blipFill>
        <p:spPr>
          <a:xfrm>
            <a:off x="7843309" y="4164729"/>
            <a:ext cx="468000" cy="468000"/>
          </a:xfrm>
          <a:prstGeom prst="rect">
            <a:avLst/>
          </a:prstGeom>
        </p:spPr>
      </p:pic>
      <p:pic>
        <p:nvPicPr>
          <p:cNvPr id="61" name="Picture 20">
            <a:extLst>
              <a:ext uri="{FF2B5EF4-FFF2-40B4-BE49-F238E27FC236}">
                <a16:creationId xmlns:a16="http://schemas.microsoft.com/office/drawing/2014/main" id="{C0CEC3FB-A3A6-03BE-ABAC-0EA2E3D90B20}"/>
              </a:ext>
            </a:extLst>
          </p:cNvPr>
          <p:cNvPicPr>
            <a:picLocks noChangeAspect="1"/>
          </p:cNvPicPr>
          <p:nvPr userDrawn="1"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rcRect/>
          <a:stretch/>
        </p:blipFill>
        <p:spPr>
          <a:xfrm>
            <a:off x="7062050" y="4164729"/>
            <a:ext cx="468000" cy="468000"/>
          </a:xfrm>
          <a:prstGeom prst="rect">
            <a:avLst/>
          </a:prstGeom>
        </p:spPr>
      </p:pic>
      <p:sp>
        <p:nvSpPr>
          <p:cNvPr id="62" name="Move_E7C2">
            <a:extLst>
              <a:ext uri="{FF2B5EF4-FFF2-40B4-BE49-F238E27FC236}">
                <a16:creationId xmlns:a16="http://schemas.microsoft.com/office/drawing/2014/main" id="{FAAC8899-B111-1786-5A1E-997DEF6B9D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24568" y="4164729"/>
            <a:ext cx="467884" cy="468000"/>
          </a:xfrm>
          <a:custGeom>
            <a:avLst/>
            <a:gdLst>
              <a:gd name="T0" fmla="*/ 736 w 3999"/>
              <a:gd name="T1" fmla="*/ 2737 h 4000"/>
              <a:gd name="T2" fmla="*/ 0 w 3999"/>
              <a:gd name="T3" fmla="*/ 2001 h 4000"/>
              <a:gd name="T4" fmla="*/ 736 w 3999"/>
              <a:gd name="T5" fmla="*/ 1264 h 4000"/>
              <a:gd name="T6" fmla="*/ 86 w 3999"/>
              <a:gd name="T7" fmla="*/ 2001 h 4000"/>
              <a:gd name="T8" fmla="*/ 1264 w 3999"/>
              <a:gd name="T9" fmla="*/ 2001 h 4000"/>
              <a:gd name="T10" fmla="*/ 1264 w 3999"/>
              <a:gd name="T11" fmla="*/ 3265 h 4000"/>
              <a:gd name="T12" fmla="*/ 2000 w 3999"/>
              <a:gd name="T13" fmla="*/ 4000 h 4000"/>
              <a:gd name="T14" fmla="*/ 2735 w 3999"/>
              <a:gd name="T15" fmla="*/ 3265 h 4000"/>
              <a:gd name="T16" fmla="*/ 2000 w 3999"/>
              <a:gd name="T17" fmla="*/ 3915 h 4000"/>
              <a:gd name="T18" fmla="*/ 2000 w 3999"/>
              <a:gd name="T19" fmla="*/ 2737 h 4000"/>
              <a:gd name="T20" fmla="*/ 3264 w 3999"/>
              <a:gd name="T21" fmla="*/ 2737 h 4000"/>
              <a:gd name="T22" fmla="*/ 3999 w 3999"/>
              <a:gd name="T23" fmla="*/ 2001 h 4000"/>
              <a:gd name="T24" fmla="*/ 3264 w 3999"/>
              <a:gd name="T25" fmla="*/ 1264 h 4000"/>
              <a:gd name="T26" fmla="*/ 3913 w 3999"/>
              <a:gd name="T27" fmla="*/ 2001 h 4000"/>
              <a:gd name="T28" fmla="*/ 2735 w 3999"/>
              <a:gd name="T29" fmla="*/ 2001 h 4000"/>
              <a:gd name="T30" fmla="*/ 2735 w 3999"/>
              <a:gd name="T31" fmla="*/ 736 h 4000"/>
              <a:gd name="T32" fmla="*/ 2000 w 3999"/>
              <a:gd name="T33" fmla="*/ 0 h 4000"/>
              <a:gd name="T34" fmla="*/ 1264 w 3999"/>
              <a:gd name="T35" fmla="*/ 736 h 4000"/>
              <a:gd name="T36" fmla="*/ 2000 w 3999"/>
              <a:gd name="T37" fmla="*/ 86 h 4000"/>
              <a:gd name="T38" fmla="*/ 2000 w 3999"/>
              <a:gd name="T39" fmla="*/ 1264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99" h="4000">
                <a:moveTo>
                  <a:pt x="736" y="2737"/>
                </a:moveTo>
                <a:lnTo>
                  <a:pt x="0" y="2001"/>
                </a:lnTo>
                <a:lnTo>
                  <a:pt x="736" y="1264"/>
                </a:lnTo>
                <a:moveTo>
                  <a:pt x="86" y="2001"/>
                </a:moveTo>
                <a:lnTo>
                  <a:pt x="1264" y="2001"/>
                </a:lnTo>
                <a:moveTo>
                  <a:pt x="1264" y="3265"/>
                </a:moveTo>
                <a:lnTo>
                  <a:pt x="2000" y="4000"/>
                </a:lnTo>
                <a:lnTo>
                  <a:pt x="2735" y="3265"/>
                </a:lnTo>
                <a:moveTo>
                  <a:pt x="2000" y="3915"/>
                </a:moveTo>
                <a:lnTo>
                  <a:pt x="2000" y="2737"/>
                </a:lnTo>
                <a:moveTo>
                  <a:pt x="3264" y="2737"/>
                </a:moveTo>
                <a:lnTo>
                  <a:pt x="3999" y="2001"/>
                </a:lnTo>
                <a:lnTo>
                  <a:pt x="3264" y="1264"/>
                </a:lnTo>
                <a:moveTo>
                  <a:pt x="3913" y="2001"/>
                </a:moveTo>
                <a:lnTo>
                  <a:pt x="2735" y="2001"/>
                </a:lnTo>
                <a:moveTo>
                  <a:pt x="2735" y="736"/>
                </a:moveTo>
                <a:lnTo>
                  <a:pt x="2000" y="0"/>
                </a:lnTo>
                <a:lnTo>
                  <a:pt x="1264" y="736"/>
                </a:lnTo>
                <a:moveTo>
                  <a:pt x="2000" y="86"/>
                </a:moveTo>
                <a:lnTo>
                  <a:pt x="2000" y="1264"/>
                </a:ln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19">
            <a:extLst>
              <a:ext uri="{FF2B5EF4-FFF2-40B4-BE49-F238E27FC236}">
                <a16:creationId xmlns:a16="http://schemas.microsoft.com/office/drawing/2014/main" id="{20E5A48F-C95D-F76D-B4FA-FB5725CCB50A}"/>
              </a:ext>
            </a:extLst>
          </p:cNvPr>
          <p:cNvPicPr>
            <a:picLocks noChangeAspect="1"/>
          </p:cNvPicPr>
          <p:nvPr userDrawn="1"/>
        </p:nvPicPr>
        <p:blipFill>
          <a:blip r:embed="rId1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rcRect/>
          <a:stretch/>
        </p:blipFill>
        <p:spPr>
          <a:xfrm>
            <a:off x="10186970" y="4164729"/>
            <a:ext cx="468000" cy="468000"/>
          </a:xfrm>
          <a:prstGeom prst="rect">
            <a:avLst/>
          </a:prstGeom>
        </p:spPr>
      </p:pic>
      <p:pic>
        <p:nvPicPr>
          <p:cNvPr id="64" name="Picture 36">
            <a:extLst>
              <a:ext uri="{FF2B5EF4-FFF2-40B4-BE49-F238E27FC236}">
                <a16:creationId xmlns:a16="http://schemas.microsoft.com/office/drawing/2014/main" id="{0C2D2D80-8B19-ACED-B303-D1ED4869F986}"/>
              </a:ext>
            </a:extLst>
          </p:cNvPr>
          <p:cNvPicPr>
            <a:picLocks noChangeAspect="1"/>
          </p:cNvPicPr>
          <p:nvPr userDrawn="1"/>
        </p:nvPicPr>
        <p:blipFill>
          <a:blip r:embed="rId1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rcRect/>
          <a:stretch/>
        </p:blipFill>
        <p:spPr>
          <a:xfrm>
            <a:off x="9405711" y="4164729"/>
            <a:ext cx="468000" cy="468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394417F-3E76-0774-58A4-8E7847101BA3}"/>
              </a:ext>
            </a:extLst>
          </p:cNvPr>
          <p:cNvPicPr>
            <a:picLocks noChangeAspect="1"/>
          </p:cNvPicPr>
          <p:nvPr userDrawn="1"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rcRect/>
          <a:stretch/>
        </p:blipFill>
        <p:spPr>
          <a:xfrm>
            <a:off x="10195171" y="5047777"/>
            <a:ext cx="468000" cy="468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BB244944-67C0-4823-5ED3-57C68798B172}"/>
              </a:ext>
            </a:extLst>
          </p:cNvPr>
          <p:cNvPicPr>
            <a:picLocks noChangeAspect="1"/>
          </p:cNvPicPr>
          <p:nvPr userDrawn="1"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7822396" y="1513848"/>
            <a:ext cx="468000" cy="468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6668952-DAD3-0AA6-0544-45CABBF41B33}"/>
              </a:ext>
            </a:extLst>
          </p:cNvPr>
          <p:cNvPicPr>
            <a:picLocks noChangeAspect="1"/>
          </p:cNvPicPr>
          <p:nvPr userDrawn="1"/>
        </p:nvPicPr>
        <p:blipFill>
          <a:blip r:embed="rId1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9390714" y="1513848"/>
            <a:ext cx="468000" cy="468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F5E2D609-A877-7CEE-1656-0A86FAB7CF0F}"/>
              </a:ext>
            </a:extLst>
          </p:cNvPr>
          <p:cNvPicPr>
            <a:picLocks noChangeAspect="1"/>
          </p:cNvPicPr>
          <p:nvPr userDrawn="1"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174873" y="1513848"/>
            <a:ext cx="468000" cy="468000"/>
          </a:xfrm>
          <a:prstGeom prst="rect">
            <a:avLst/>
          </a:prstGeom>
        </p:spPr>
      </p:pic>
      <p:sp>
        <p:nvSpPr>
          <p:cNvPr id="69" name="speedometer_2">
            <a:extLst>
              <a:ext uri="{FF2B5EF4-FFF2-40B4-BE49-F238E27FC236}">
                <a16:creationId xmlns:a16="http://schemas.microsoft.com/office/drawing/2014/main" id="{EA34ACBB-23D0-EAB4-A401-D0EC9B76477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606555" y="1513848"/>
            <a:ext cx="468000" cy="468000"/>
          </a:xfrm>
          <a:custGeom>
            <a:avLst/>
            <a:gdLst>
              <a:gd name="T0" fmla="*/ 155 w 281"/>
              <a:gd name="T1" fmla="*/ 155 h 281"/>
              <a:gd name="T2" fmla="*/ 126 w 281"/>
              <a:gd name="T3" fmla="*/ 155 h 281"/>
              <a:gd name="T4" fmla="*/ 126 w 281"/>
              <a:gd name="T5" fmla="*/ 126 h 281"/>
              <a:gd name="T6" fmla="*/ 155 w 281"/>
              <a:gd name="T7" fmla="*/ 126 h 281"/>
              <a:gd name="T8" fmla="*/ 155 w 281"/>
              <a:gd name="T9" fmla="*/ 155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235 w 281"/>
              <a:gd name="T25" fmla="*/ 105 h 281"/>
              <a:gd name="T26" fmla="*/ 174 w 281"/>
              <a:gd name="T27" fmla="*/ 45 h 281"/>
              <a:gd name="T28" fmla="*/ 140 w 281"/>
              <a:gd name="T29" fmla="*/ 40 h 281"/>
              <a:gd name="T30" fmla="*/ 40 w 281"/>
              <a:gd name="T31" fmla="*/ 141 h 281"/>
              <a:gd name="T32" fmla="*/ 67 w 281"/>
              <a:gd name="T33" fmla="*/ 210 h 281"/>
              <a:gd name="T34" fmla="*/ 212 w 281"/>
              <a:gd name="T35" fmla="*/ 69 h 281"/>
              <a:gd name="T36" fmla="*/ 157 w 281"/>
              <a:gd name="T37" fmla="*/ 12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281">
                <a:moveTo>
                  <a:pt x="155" y="155"/>
                </a:moveTo>
                <a:cubicBezTo>
                  <a:pt x="147" y="164"/>
                  <a:pt x="134" y="164"/>
                  <a:pt x="126" y="155"/>
                </a:cubicBezTo>
                <a:cubicBezTo>
                  <a:pt x="117" y="147"/>
                  <a:pt x="117" y="134"/>
                  <a:pt x="126" y="126"/>
                </a:cubicBezTo>
                <a:cubicBezTo>
                  <a:pt x="134" y="118"/>
                  <a:pt x="147" y="117"/>
                  <a:pt x="155" y="126"/>
                </a:cubicBezTo>
                <a:cubicBezTo>
                  <a:pt x="164" y="134"/>
                  <a:pt x="164" y="147"/>
                  <a:pt x="155" y="155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128"/>
                  <a:pt x="239" y="116"/>
                  <a:pt x="235" y="105"/>
                </a:cubicBezTo>
                <a:moveTo>
                  <a:pt x="174" y="45"/>
                </a:moveTo>
                <a:cubicBezTo>
                  <a:pt x="163" y="42"/>
                  <a:pt x="152" y="40"/>
                  <a:pt x="140" y="40"/>
                </a:cubicBezTo>
                <a:cubicBezTo>
                  <a:pt x="85" y="40"/>
                  <a:pt x="40" y="85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212" y="69"/>
                </a:moveTo>
                <a:cubicBezTo>
                  <a:pt x="157" y="124"/>
                  <a:pt x="157" y="124"/>
                  <a:pt x="157" y="124"/>
                </a:cubicBezTo>
              </a:path>
            </a:pathLst>
          </a:custGeom>
          <a:noFill/>
          <a:ln w="19050" cap="sq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7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.5 Teal Icons [Locked 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9FD11A2-62D6-1C83-A04D-D69D63C394F3}"/>
              </a:ext>
            </a:extLst>
          </p:cNvPr>
          <p:cNvSpPr txBox="1">
            <a:spLocks/>
          </p:cNvSpPr>
          <p:nvPr userDrawn="1"/>
        </p:nvSpPr>
        <p:spPr>
          <a:xfrm>
            <a:off x="627060" y="647135"/>
            <a:ext cx="10896000" cy="424732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ORANGE ICONS 2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859FCFD7-4E9E-A000-CDA3-417A7880E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44368" y="1513848"/>
            <a:ext cx="468000" cy="468000"/>
          </a:xfrm>
          <a:prstGeom prst="rect">
            <a:avLst/>
          </a:prstGeom>
        </p:spPr>
      </p:pic>
      <p:pic>
        <p:nvPicPr>
          <p:cNvPr id="3" name="Picture 64">
            <a:extLst>
              <a:ext uri="{FF2B5EF4-FFF2-40B4-BE49-F238E27FC236}">
                <a16:creationId xmlns:a16="http://schemas.microsoft.com/office/drawing/2014/main" id="{76DF764A-74BA-137D-6F65-4ECAAC796C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54966" y="1513848"/>
            <a:ext cx="468000" cy="468000"/>
          </a:xfrm>
          <a:prstGeom prst="rect">
            <a:avLst/>
          </a:prstGeom>
        </p:spPr>
      </p:pic>
      <p:pic>
        <p:nvPicPr>
          <p:cNvPr id="4" name="Picture 23">
            <a:extLst>
              <a:ext uri="{FF2B5EF4-FFF2-40B4-BE49-F238E27FC236}">
                <a16:creationId xmlns:a16="http://schemas.microsoft.com/office/drawing/2014/main" id="{90452D84-CAD9-C946-2369-631546D9D1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73399" y="1513848"/>
            <a:ext cx="468000" cy="46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620864-AE94-1ADB-2FE3-3328B3BB41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25935" y="1513848"/>
            <a:ext cx="468000" cy="46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41B52F-093B-B739-8BEE-6FB6B762F7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91832" y="1513848"/>
            <a:ext cx="468000" cy="46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FA09CE-36E9-5D93-53AF-719EB95DCC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265" y="1513848"/>
            <a:ext cx="468000" cy="46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A7B87A-99A3-35D8-B596-1AC23661CC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99667" y="1513848"/>
            <a:ext cx="468000" cy="468000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11D47060-04C1-0C50-0C79-B947B67BC1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186664" y="1513848"/>
            <a:ext cx="468000" cy="46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2FB4BD-E4A9-4828-4841-B32EBF5A0B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936533" y="1513848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92311FD-D612-ACB7-B479-63758FB835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81234" y="1513848"/>
            <a:ext cx="468000" cy="46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E27841-05ED-6401-1411-D81C3293BE6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718100" y="1513848"/>
            <a:ext cx="468000" cy="46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0EE0999-D004-E3CC-09EF-0B8B3E5185A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54966" y="2284638"/>
            <a:ext cx="468000" cy="46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281F7F-9A73-D615-9819-E45877D2648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0265" y="2284638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0E3848-C2A4-3AB5-4A5B-861AF370949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62801" y="1513848"/>
            <a:ext cx="468000" cy="468000"/>
          </a:xfrm>
          <a:prstGeom prst="rect">
            <a:avLst/>
          </a:prstGeom>
        </p:spPr>
      </p:pic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E44DDA68-F294-1D91-6773-9CA4427C983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07502" y="1513848"/>
            <a:ext cx="465595" cy="4680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4E074CD-E381-082B-FB43-76C9F44A2F8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2373399" y="2284638"/>
            <a:ext cx="468000" cy="468000"/>
          </a:xfrm>
          <a:prstGeom prst="rect">
            <a:avLst/>
          </a:prstGeom>
        </p:spPr>
      </p:pic>
      <p:pic>
        <p:nvPicPr>
          <p:cNvPr id="19" name="Picture 62">
            <a:extLst>
              <a:ext uri="{FF2B5EF4-FFF2-40B4-BE49-F238E27FC236}">
                <a16:creationId xmlns:a16="http://schemas.microsoft.com/office/drawing/2014/main" id="{3669EA98-5463-4A1D-4531-C135CDF3AB8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591832" y="2284638"/>
            <a:ext cx="468000" cy="46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1295F4-E00B-8C43-40EA-8C405DDF4BC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36533" y="2284638"/>
            <a:ext cx="468000" cy="46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01E380-51FF-5794-5AE8-F02AF991E32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9667" y="2303572"/>
            <a:ext cx="468000" cy="46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5F4BDE2-94BD-B259-1B17-0E7A326DA80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285049" y="2284638"/>
            <a:ext cx="468000" cy="46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38C39-6ABD-0E0A-4360-CEA53BF69CC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081463" y="2252876"/>
            <a:ext cx="438750" cy="540000"/>
          </a:xfrm>
          <a:prstGeom prst="rect">
            <a:avLst/>
          </a:prstGeom>
        </p:spPr>
      </p:pic>
      <p:sp>
        <p:nvSpPr>
          <p:cNvPr id="24" name="PageEdit_EFB8">
            <a:extLst>
              <a:ext uri="{FF2B5EF4-FFF2-40B4-BE49-F238E27FC236}">
                <a16:creationId xmlns:a16="http://schemas.microsoft.com/office/drawing/2014/main" id="{4FC072F1-FBA2-84DE-DDD5-49CFFD4745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49515" y="2300435"/>
            <a:ext cx="405170" cy="432000"/>
          </a:xfrm>
          <a:custGeom>
            <a:avLst/>
            <a:gdLst>
              <a:gd name="T0" fmla="*/ 3009 w 3537"/>
              <a:gd name="T1" fmla="*/ 1005 h 3770"/>
              <a:gd name="T2" fmla="*/ 2006 w 3537"/>
              <a:gd name="T3" fmla="*/ 1005 h 3770"/>
              <a:gd name="T4" fmla="*/ 2006 w 3537"/>
              <a:gd name="T5" fmla="*/ 0 h 3770"/>
              <a:gd name="T6" fmla="*/ 3009 w 3537"/>
              <a:gd name="T7" fmla="*/ 1360 h 3770"/>
              <a:gd name="T8" fmla="*/ 3009 w 3537"/>
              <a:gd name="T9" fmla="*/ 1005 h 3770"/>
              <a:gd name="T10" fmla="*/ 2006 w 3537"/>
              <a:gd name="T11" fmla="*/ 0 h 3770"/>
              <a:gd name="T12" fmla="*/ 0 w 3537"/>
              <a:gd name="T13" fmla="*/ 0 h 3770"/>
              <a:gd name="T14" fmla="*/ 0 w 3537"/>
              <a:gd name="T15" fmla="*/ 3770 h 3770"/>
              <a:gd name="T16" fmla="*/ 1078 w 3537"/>
              <a:gd name="T17" fmla="*/ 3770 h 3770"/>
              <a:gd name="T18" fmla="*/ 1551 w 3537"/>
              <a:gd name="T19" fmla="*/ 3723 h 3770"/>
              <a:gd name="T20" fmla="*/ 2053 w 3537"/>
              <a:gd name="T21" fmla="*/ 3597 h 3770"/>
              <a:gd name="T22" fmla="*/ 3433 w 3537"/>
              <a:gd name="T23" fmla="*/ 2211 h 3770"/>
              <a:gd name="T24" fmla="*/ 3433 w 3537"/>
              <a:gd name="T25" fmla="*/ 1834 h 3770"/>
              <a:gd name="T26" fmla="*/ 3245 w 3537"/>
              <a:gd name="T27" fmla="*/ 1759 h 3770"/>
              <a:gd name="T28" fmla="*/ 3057 w 3537"/>
              <a:gd name="T29" fmla="*/ 1834 h 3770"/>
              <a:gd name="T30" fmla="*/ 1677 w 3537"/>
              <a:gd name="T31" fmla="*/ 3220 h 3770"/>
              <a:gd name="T32" fmla="*/ 1551 w 3537"/>
              <a:gd name="T33" fmla="*/ 3723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37" h="3770">
                <a:moveTo>
                  <a:pt x="3009" y="1005"/>
                </a:moveTo>
                <a:cubicBezTo>
                  <a:pt x="2006" y="1005"/>
                  <a:pt x="2006" y="1005"/>
                  <a:pt x="2006" y="1005"/>
                </a:cubicBezTo>
                <a:cubicBezTo>
                  <a:pt x="2006" y="0"/>
                  <a:pt x="2006" y="0"/>
                  <a:pt x="2006" y="0"/>
                </a:cubicBezTo>
                <a:moveTo>
                  <a:pt x="3009" y="1360"/>
                </a:moveTo>
                <a:cubicBezTo>
                  <a:pt x="3009" y="1005"/>
                  <a:pt x="3009" y="1005"/>
                  <a:pt x="3009" y="1005"/>
                </a:cubicBezTo>
                <a:cubicBezTo>
                  <a:pt x="2006" y="0"/>
                  <a:pt x="2006" y="0"/>
                  <a:pt x="20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70"/>
                  <a:pt x="0" y="3770"/>
                  <a:pt x="0" y="3770"/>
                </a:cubicBezTo>
                <a:cubicBezTo>
                  <a:pt x="1078" y="3770"/>
                  <a:pt x="1078" y="3770"/>
                  <a:pt x="1078" y="3770"/>
                </a:cubicBezTo>
                <a:moveTo>
                  <a:pt x="1551" y="3723"/>
                </a:moveTo>
                <a:cubicBezTo>
                  <a:pt x="2053" y="3597"/>
                  <a:pt x="2053" y="3597"/>
                  <a:pt x="2053" y="3597"/>
                </a:cubicBezTo>
                <a:cubicBezTo>
                  <a:pt x="3433" y="2211"/>
                  <a:pt x="3433" y="2211"/>
                  <a:pt x="3433" y="2211"/>
                </a:cubicBezTo>
                <a:cubicBezTo>
                  <a:pt x="3537" y="2107"/>
                  <a:pt x="3537" y="1938"/>
                  <a:pt x="3433" y="1834"/>
                </a:cubicBezTo>
                <a:cubicBezTo>
                  <a:pt x="3386" y="1786"/>
                  <a:pt x="3317" y="1759"/>
                  <a:pt x="3245" y="1759"/>
                </a:cubicBezTo>
                <a:cubicBezTo>
                  <a:pt x="3172" y="1759"/>
                  <a:pt x="3104" y="1786"/>
                  <a:pt x="3057" y="1834"/>
                </a:cubicBezTo>
                <a:cubicBezTo>
                  <a:pt x="1677" y="3220"/>
                  <a:pt x="1677" y="3220"/>
                  <a:pt x="1677" y="3220"/>
                </a:cubicBezTo>
                <a:lnTo>
                  <a:pt x="1551" y="3723"/>
                </a:lnTo>
                <a:close/>
              </a:path>
            </a:pathLst>
          </a:custGeom>
          <a:noFill/>
          <a:ln w="19050" cap="flat">
            <a:solidFill>
              <a:srgbClr val="F765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320901A-80F2-1F51-F860-00BAC0A1272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830558" y="228463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0 [Teal] 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BA3A90-AFD0-EB9B-F405-7D74A378AB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006F8-9664-77CB-4DC7-C91E24C7B263}"/>
              </a:ext>
            </a:extLst>
          </p:cNvPr>
          <p:cNvSpPr>
            <a:spLocks noGrp="1"/>
          </p:cNvSpPr>
          <p:nvPr userDrawn="1"/>
        </p:nvSpPr>
        <p:spPr>
          <a:xfrm>
            <a:off x="630868" y="3133534"/>
            <a:ext cx="9277921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pc="0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55004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D2D5FB-1E20-CD8E-6F9B-3A4BE420C431}"/>
              </a:ext>
            </a:extLst>
          </p:cNvPr>
          <p:cNvSpPr/>
          <p:nvPr userDrawn="1"/>
        </p:nvSpPr>
        <p:spPr>
          <a:xfrm>
            <a:off x="0" y="0"/>
            <a:ext cx="12192000" cy="5122985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black and grey logo&#10;&#10;AI-generated content may be incorrect.">
            <a:extLst>
              <a:ext uri="{FF2B5EF4-FFF2-40B4-BE49-F238E27FC236}">
                <a16:creationId xmlns:a16="http://schemas.microsoft.com/office/drawing/2014/main" id="{78796E56-E65C-36B8-C1A2-84200D0F3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4" y="875825"/>
            <a:ext cx="10988667" cy="12122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77248-BDAE-6DF9-20B1-47B65C73EC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82599"/>
            <a:ext cx="9144000" cy="175432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5BF30-6253-CC23-ED4D-9DEDE452A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4322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94A32-4AF9-1725-FDF3-362DF9777AF6}"/>
              </a:ext>
            </a:extLst>
          </p:cNvPr>
          <p:cNvSpPr/>
          <p:nvPr userDrawn="1"/>
        </p:nvSpPr>
        <p:spPr>
          <a:xfrm>
            <a:off x="0" y="5122985"/>
            <a:ext cx="12192000" cy="173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2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0 [Teal]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09B947-97CD-A6E4-3376-CA75C5082BDB}"/>
              </a:ext>
            </a:extLst>
          </p:cNvPr>
          <p:cNvSpPr/>
          <p:nvPr userDrawn="1"/>
        </p:nvSpPr>
        <p:spPr>
          <a:xfrm>
            <a:off x="0" y="2923082"/>
            <a:ext cx="12192000" cy="3934918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02A4AD38-BAB2-966B-65CA-DC3E9D945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2" t="12972" r="12112" b="3218"/>
          <a:stretch>
            <a:fillRect/>
          </a:stretch>
        </p:blipFill>
        <p:spPr>
          <a:xfrm rot="5400000">
            <a:off x="4128536" y="-1205460"/>
            <a:ext cx="3934918" cy="12192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B98465-4DF0-DBF9-08CD-DA32B0C7A5AF}"/>
              </a:ext>
            </a:extLst>
          </p:cNvPr>
          <p:cNvSpPr txBox="1">
            <a:spLocks/>
          </p:cNvSpPr>
          <p:nvPr userDrawn="1"/>
        </p:nvSpPr>
        <p:spPr>
          <a:xfrm>
            <a:off x="0" y="4299193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AEB8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0BFB4E-C226-CA51-9CC3-939761A35D83}"/>
              </a:ext>
            </a:extLst>
          </p:cNvPr>
          <p:cNvSpPr txBox="1">
            <a:spLocks/>
          </p:cNvSpPr>
          <p:nvPr userDrawn="1"/>
        </p:nvSpPr>
        <p:spPr>
          <a:xfrm>
            <a:off x="0" y="5095552"/>
            <a:ext cx="12192000" cy="341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Reach your potential with Westcoast Cloud.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64B93-C0F7-6435-42C0-DF1D772E4A73}"/>
              </a:ext>
            </a:extLst>
          </p:cNvPr>
          <p:cNvSpPr/>
          <p:nvPr userDrawn="1"/>
        </p:nvSpPr>
        <p:spPr>
          <a:xfrm flipV="1">
            <a:off x="0" y="2923079"/>
            <a:ext cx="12192000" cy="118800"/>
          </a:xfrm>
          <a:prstGeom prst="rect">
            <a:avLst/>
          </a:prstGeom>
          <a:solidFill>
            <a:srgbClr val="F76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7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.0 [Teal]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09B947-97CD-A6E4-3376-CA75C5082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72061B8E-46BB-5166-0A03-C3F89F0F2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9" t="12972" r="22232" b="3218"/>
          <a:stretch>
            <a:fillRect/>
          </a:stretch>
        </p:blipFill>
        <p:spPr>
          <a:xfrm rot="5400000">
            <a:off x="3975482" y="-3975486"/>
            <a:ext cx="4241026" cy="12192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B98465-4DF0-DBF9-08CD-DA32B0C7A5AF}"/>
              </a:ext>
            </a:extLst>
          </p:cNvPr>
          <p:cNvSpPr txBox="1">
            <a:spLocks/>
          </p:cNvSpPr>
          <p:nvPr userDrawn="1"/>
        </p:nvSpPr>
        <p:spPr>
          <a:xfrm>
            <a:off x="-227789" y="2026042"/>
            <a:ext cx="12192000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50F00-B842-BC4D-2298-4BF0506AE4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84" y="4599767"/>
            <a:ext cx="3440516" cy="1290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A3DDD-801D-3C63-6052-DF4F86CC6F74}"/>
              </a:ext>
            </a:extLst>
          </p:cNvPr>
          <p:cNvSpPr/>
          <p:nvPr userDrawn="1"/>
        </p:nvSpPr>
        <p:spPr>
          <a:xfrm flipV="1">
            <a:off x="0" y="4241026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2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57C84-8E24-1BE7-8072-1D86F87459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77248-BDAE-6DF9-20B1-47B65C73EC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572" y="562566"/>
            <a:ext cx="5052646" cy="341632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5BF30-6253-CC23-ED4D-9DEDE452A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571" y="4293699"/>
            <a:ext cx="4935415" cy="43223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AE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61C1C-9966-11CD-307D-7AE063F50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24" y="5632308"/>
            <a:ext cx="2349000" cy="880875"/>
          </a:xfrm>
          <a:prstGeom prst="rect">
            <a:avLst/>
          </a:prstGeom>
        </p:spPr>
      </p:pic>
      <p:pic>
        <p:nvPicPr>
          <p:cNvPr id="9" name="Picture 8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0DD7EC2B-7D86-B496-A029-ADE7148F6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12767" r="3809" b="50411"/>
          <a:stretch>
            <a:fillRect/>
          </a:stretch>
        </p:blipFill>
        <p:spPr>
          <a:xfrm rot="5400000">
            <a:off x="6124511" y="750758"/>
            <a:ext cx="6858001" cy="53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749C8-6CE4-49CC-40FB-A231ECA9CA00}"/>
              </a:ext>
            </a:extLst>
          </p:cNvPr>
          <p:cNvSpPr/>
          <p:nvPr userDrawn="1"/>
        </p:nvSpPr>
        <p:spPr>
          <a:xfrm>
            <a:off x="7877908" y="0"/>
            <a:ext cx="4314092" cy="6858000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black and grey logo&#10;&#10;AI-generated content may be incorrect.">
            <a:extLst>
              <a:ext uri="{FF2B5EF4-FFF2-40B4-BE49-F238E27FC236}">
                <a16:creationId xmlns:a16="http://schemas.microsoft.com/office/drawing/2014/main" id="{A7F433AB-AC5D-D702-D6B7-593A7F408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83" y="-356185"/>
            <a:ext cx="6862399" cy="7570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96DE-0616-4B69-8149-D752D1A5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348787" cy="424732"/>
          </a:xfrm>
        </p:spPr>
        <p:txBody>
          <a:bodyPr/>
          <a:lstStyle>
            <a:lvl1pPr>
              <a:defRPr>
                <a:solidFill>
                  <a:srgbClr val="00A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B01C-C4AE-34F6-D7FF-86069373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12352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D8AD8-D5F1-6F7A-57BB-DC441651223F}"/>
              </a:ext>
            </a:extLst>
          </p:cNvPr>
          <p:cNvSpPr/>
          <p:nvPr userDrawn="1"/>
        </p:nvSpPr>
        <p:spPr>
          <a:xfrm>
            <a:off x="7831016" y="0"/>
            <a:ext cx="11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3749C8-6CE4-49CC-40FB-A231ECA9CA00}"/>
              </a:ext>
            </a:extLst>
          </p:cNvPr>
          <p:cNvSpPr/>
          <p:nvPr userDrawn="1"/>
        </p:nvSpPr>
        <p:spPr>
          <a:xfrm rot="5400000">
            <a:off x="5600526" y="266527"/>
            <a:ext cx="990948" cy="12192000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D4386D17-2E17-71B0-C128-18B396575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5" t="12972" r="12112" b="3218"/>
          <a:stretch>
            <a:fillRect/>
          </a:stretch>
        </p:blipFill>
        <p:spPr>
          <a:xfrm rot="5400000">
            <a:off x="5637916" y="303920"/>
            <a:ext cx="916157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496DE-0616-4B69-8149-D752D1A5D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348787" cy="424732"/>
          </a:xfrm>
        </p:spPr>
        <p:txBody>
          <a:bodyPr/>
          <a:lstStyle>
            <a:lvl1pPr>
              <a:defRPr>
                <a:solidFill>
                  <a:srgbClr val="00A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B01C-C4AE-34F6-D7FF-86069373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12352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29DC834-8B44-03E4-1EE0-89E96572698E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| Planning Template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D8AD8-D5F1-6F7A-57BB-DC441651223F}"/>
              </a:ext>
            </a:extLst>
          </p:cNvPr>
          <p:cNvSpPr/>
          <p:nvPr userDrawn="1"/>
        </p:nvSpPr>
        <p:spPr>
          <a:xfrm rot="5400000" flipH="1">
            <a:off x="6036601" y="-213560"/>
            <a:ext cx="1188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0 [Teal]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157569-BD8D-674D-923D-3DDF800CC2E4}"/>
              </a:ext>
            </a:extLst>
          </p:cNvPr>
          <p:cNvSpPr/>
          <p:nvPr userDrawn="1"/>
        </p:nvSpPr>
        <p:spPr>
          <a:xfrm>
            <a:off x="0" y="1624013"/>
            <a:ext cx="11568113" cy="4354756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9964800" cy="424732"/>
          </a:xfrm>
        </p:spPr>
        <p:txBody>
          <a:bodyPr/>
          <a:lstStyle>
            <a:lvl1pPr>
              <a:defRPr sz="2400" spc="0">
                <a:solidFill>
                  <a:srgbClr val="00AEB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A053C-97A9-6C73-4C51-92085C15D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538" y="2190328"/>
            <a:ext cx="9963150" cy="12386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20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[Teal] Content - Two Column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3EE6C4-8537-D81B-CE17-F137212341BD}"/>
              </a:ext>
            </a:extLst>
          </p:cNvPr>
          <p:cNvSpPr/>
          <p:nvPr userDrawn="1"/>
        </p:nvSpPr>
        <p:spPr>
          <a:xfrm>
            <a:off x="694227" y="1624013"/>
            <a:ext cx="5316947" cy="4354756"/>
          </a:xfrm>
          <a:prstGeom prst="rect">
            <a:avLst/>
          </a:prstGeom>
          <a:solidFill>
            <a:srgbClr val="43444A">
              <a:alpha val="10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6438F-7858-8703-8D21-DFFA97A3111D}"/>
              </a:ext>
            </a:extLst>
          </p:cNvPr>
          <p:cNvSpPr/>
          <p:nvPr userDrawn="1"/>
        </p:nvSpPr>
        <p:spPr>
          <a:xfrm>
            <a:off x="623887" y="1624013"/>
            <a:ext cx="118800" cy="4354756"/>
          </a:xfrm>
          <a:prstGeom prst="rect">
            <a:avLst/>
          </a:prstGeom>
          <a:solidFill>
            <a:srgbClr val="00A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23F95-94AE-1541-17DC-6005647DC4E6}"/>
              </a:ext>
            </a:extLst>
          </p:cNvPr>
          <p:cNvSpPr/>
          <p:nvPr userDrawn="1"/>
        </p:nvSpPr>
        <p:spPr>
          <a:xfrm>
            <a:off x="6251165" y="1624013"/>
            <a:ext cx="5316947" cy="4354756"/>
          </a:xfrm>
          <a:prstGeom prst="rect">
            <a:avLst/>
          </a:prstGeom>
          <a:solidFill>
            <a:srgbClr val="43444A">
              <a:alpha val="10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093E1-7B41-7743-5F93-0D7A2E9535F3}"/>
              </a:ext>
            </a:extLst>
          </p:cNvPr>
          <p:cNvSpPr/>
          <p:nvPr userDrawn="1"/>
        </p:nvSpPr>
        <p:spPr>
          <a:xfrm>
            <a:off x="5765174" y="1624013"/>
            <a:ext cx="4847325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AEB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A7868-423B-2544-3178-6AB5AE4B24E7}"/>
              </a:ext>
            </a:extLst>
          </p:cNvPr>
          <p:cNvSpPr/>
          <p:nvPr userDrawn="1"/>
        </p:nvSpPr>
        <p:spPr>
          <a:xfrm>
            <a:off x="1107831" y="1624013"/>
            <a:ext cx="4847325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00AEB8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66865"/>
            <a:ext cx="9964800" cy="424732"/>
          </a:xfrm>
        </p:spPr>
        <p:txBody>
          <a:bodyPr lIns="0"/>
          <a:lstStyle>
            <a:lvl1pPr>
              <a:defRPr sz="24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A053C-97A9-6C73-4C51-92085C15D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4021" y="2053087"/>
            <a:ext cx="4609276" cy="1238672"/>
          </a:xfr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98226ED-604B-A8D2-15D0-BB8930E69E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2002" y="2053087"/>
            <a:ext cx="4609276" cy="1238672"/>
          </a:xfrm>
        </p:spPr>
        <p:txBody>
          <a:bodyPr l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B19D3-43C2-279A-5F2D-BC87FE5004BC}"/>
              </a:ext>
            </a:extLst>
          </p:cNvPr>
          <p:cNvSpPr/>
          <p:nvPr userDrawn="1"/>
        </p:nvSpPr>
        <p:spPr>
          <a:xfrm>
            <a:off x="6180826" y="1624013"/>
            <a:ext cx="117231" cy="4354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2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[Teal] Content - Three Column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ECF8DF-C8F5-9D22-AC22-34E1B54BA760}"/>
              </a:ext>
            </a:extLst>
          </p:cNvPr>
          <p:cNvSpPr/>
          <p:nvPr userDrawn="1"/>
        </p:nvSpPr>
        <p:spPr>
          <a:xfrm>
            <a:off x="8234838" y="1567620"/>
            <a:ext cx="3333274" cy="356400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0BE07-5FB5-F308-797D-110D8C06F831}"/>
              </a:ext>
            </a:extLst>
          </p:cNvPr>
          <p:cNvSpPr/>
          <p:nvPr userDrawn="1"/>
        </p:nvSpPr>
        <p:spPr>
          <a:xfrm>
            <a:off x="626256" y="1575887"/>
            <a:ext cx="3333273" cy="356400"/>
          </a:xfrm>
          <a:prstGeom prst="rect">
            <a:avLst/>
          </a:prstGeom>
          <a:solidFill>
            <a:srgbClr val="00A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9D1B8-1221-98E6-2885-0CAC40EF10C3}"/>
              </a:ext>
            </a:extLst>
          </p:cNvPr>
          <p:cNvSpPr/>
          <p:nvPr userDrawn="1"/>
        </p:nvSpPr>
        <p:spPr>
          <a:xfrm>
            <a:off x="4340633" y="1575887"/>
            <a:ext cx="3333273" cy="356400"/>
          </a:xfrm>
          <a:prstGeom prst="rect">
            <a:avLst/>
          </a:prstGeom>
          <a:solidFill>
            <a:srgbClr val="F76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CD9718-6DBD-295E-85D7-CA94FCFEE3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1624013"/>
            <a:ext cx="3132000" cy="318933"/>
          </a:xfrm>
        </p:spPr>
        <p:txBody>
          <a:bodyPr l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D97783-A24A-EE47-FA87-1E2CAA51B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0634" y="1614852"/>
            <a:ext cx="3132000" cy="318933"/>
          </a:xfrm>
          <a:noFill/>
        </p:spPr>
        <p:txBody>
          <a:bodyPr l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546A341-6AF8-C6B9-D3A1-FE505AB83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4838" y="1615746"/>
            <a:ext cx="3132000" cy="318933"/>
          </a:xfrm>
        </p:spPr>
        <p:txBody>
          <a:bodyPr lIns="108000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9964800" cy="424732"/>
          </a:xfrm>
        </p:spPr>
        <p:txBody>
          <a:bodyPr/>
          <a:lstStyle>
            <a:lvl1pPr>
              <a:defRPr sz="24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EBB952F-56BF-5E04-E8AF-5A969616D4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257" y="2053087"/>
            <a:ext cx="3333273" cy="35285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E663398-FB9A-F00C-16FC-0BA8959F79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0634" y="2044820"/>
            <a:ext cx="3333273" cy="3528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74FD4B-4694-0377-9D7C-B2DA1B23F1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34839" y="2044820"/>
            <a:ext cx="3333274" cy="35285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14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 [Teal] Content +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6F4264-B2B8-3E1A-8EAE-27D80B520947}"/>
              </a:ext>
            </a:extLst>
          </p:cNvPr>
          <p:cNvSpPr/>
          <p:nvPr userDrawn="1"/>
        </p:nvSpPr>
        <p:spPr>
          <a:xfrm>
            <a:off x="8294563" y="0"/>
            <a:ext cx="3897437" cy="6857996"/>
          </a:xfrm>
          <a:prstGeom prst="rect">
            <a:avLst/>
          </a:prstGeom>
          <a:solidFill>
            <a:srgbClr val="004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CC9136-02A9-D805-E5F6-142240CA3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64389"/>
            <a:ext cx="6921006" cy="424732"/>
          </a:xfrm>
        </p:spPr>
        <p:txBody>
          <a:bodyPr/>
          <a:lstStyle>
            <a:lvl1pPr>
              <a:defRPr sz="2400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8A414F5-ABDB-CB9A-F48B-EBCE43E493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624013"/>
            <a:ext cx="6921005" cy="39576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" name="Picture 3" descr="A black background with many small circles&#10;&#10;AI-generated content may be incorrect.">
            <a:extLst>
              <a:ext uri="{FF2B5EF4-FFF2-40B4-BE49-F238E27FC236}">
                <a16:creationId xmlns:a16="http://schemas.microsoft.com/office/drawing/2014/main" id="{AC583E15-8751-173D-E6CB-0A83815E8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7" t="9284" r="3964" b="64144"/>
          <a:stretch>
            <a:fillRect/>
          </a:stretch>
        </p:blipFill>
        <p:spPr>
          <a:xfrm rot="5400000">
            <a:off x="6814280" y="1480281"/>
            <a:ext cx="6858001" cy="38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EEAD85-3741-6FEF-12A1-2E20B635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10906500" cy="424732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40A9C1-699A-FEF1-1567-B11C968CB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3795"/>
            <a:ext cx="10906500" cy="123521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FCFCF-4AAF-62B7-9E7E-F8F5FFE78FCF}"/>
              </a:ext>
            </a:extLst>
          </p:cNvPr>
          <p:cNvSpPr txBox="1">
            <a:spLocks/>
          </p:cNvSpPr>
          <p:nvPr userDrawn="1"/>
        </p:nvSpPr>
        <p:spPr>
          <a:xfrm>
            <a:off x="533233" y="6143087"/>
            <a:ext cx="6348787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rgbClr val="00AEB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E6C623D5-CF29-BC4D-B226-2A66C9B5C348}" type="slidenum">
              <a:rPr lang="en-US" sz="1050" b="1" smtClean="0"/>
              <a:t>‹#›</a:t>
            </a:fld>
            <a:r>
              <a:rPr lang="en-US" sz="1050" b="1" dirty="0"/>
              <a:t> </a:t>
            </a:r>
            <a:r>
              <a:rPr lang="en-US" sz="1050" dirty="0"/>
              <a:t>| Planning Template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08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944" r:id="rId2"/>
    <p:sldLayoutId id="2147483946" r:id="rId3"/>
    <p:sldLayoutId id="2147483945" r:id="rId4"/>
    <p:sldLayoutId id="2147483951" r:id="rId5"/>
    <p:sldLayoutId id="2147483740" r:id="rId6"/>
    <p:sldLayoutId id="2147483742" r:id="rId7"/>
    <p:sldLayoutId id="2147483744" r:id="rId8"/>
    <p:sldLayoutId id="2147483726" r:id="rId9"/>
    <p:sldLayoutId id="2147483947" r:id="rId10"/>
    <p:sldLayoutId id="2147483683" r:id="rId11"/>
    <p:sldLayoutId id="2147483694" r:id="rId12"/>
    <p:sldLayoutId id="2147483888" r:id="rId13"/>
    <p:sldLayoutId id="2147483889" r:id="rId14"/>
    <p:sldLayoutId id="2147483892" r:id="rId15"/>
    <p:sldLayoutId id="2147483772" r:id="rId16"/>
    <p:sldLayoutId id="2147483948" r:id="rId17"/>
    <p:sldLayoutId id="2147483949" r:id="rId18"/>
    <p:sldLayoutId id="2147483898" r:id="rId19"/>
    <p:sldLayoutId id="2147483836" r:id="rId20"/>
    <p:sldLayoutId id="214748395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sv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sv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1.svg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sv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4.ep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73D9-F804-F35F-31B2-499346051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718" y="1203119"/>
            <a:ext cx="9808564" cy="1754326"/>
          </a:xfrm>
        </p:spPr>
        <p:txBody>
          <a:bodyPr/>
          <a:lstStyle/>
          <a:p>
            <a:r>
              <a:rPr lang="en-GB" dirty="0"/>
              <a:t>PLAN/CAMPAIGN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EB4FD-C6A1-C099-559F-9D2DA1669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2883"/>
            <a:ext cx="9144000" cy="432234"/>
          </a:xfrm>
        </p:spPr>
        <p:txBody>
          <a:bodyPr/>
          <a:lstStyle/>
          <a:p>
            <a:r>
              <a:rPr lang="en-GB" dirty="0"/>
              <a:t>Partner name | Month Year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F0B70-780C-42A9-0F19-7F11717B3DD0}"/>
              </a:ext>
            </a:extLst>
          </p:cNvPr>
          <p:cNvGrpSpPr/>
          <p:nvPr/>
        </p:nvGrpSpPr>
        <p:grpSpPr>
          <a:xfrm>
            <a:off x="3280585" y="5486763"/>
            <a:ext cx="4863166" cy="962806"/>
            <a:chOff x="2732207" y="1186109"/>
            <a:chExt cx="6516812" cy="12901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70166-2547-2C63-80E6-369C61F184F8}"/>
                </a:ext>
              </a:extLst>
            </p:cNvPr>
            <p:cNvGrpSpPr/>
            <p:nvPr/>
          </p:nvGrpSpPr>
          <p:grpSpPr>
            <a:xfrm>
              <a:off x="6434166" y="1589167"/>
              <a:ext cx="2814853" cy="542327"/>
              <a:chOff x="6434166" y="1589167"/>
              <a:chExt cx="2814853" cy="54232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970DF1-8DB5-79E1-7928-F79F5D217EEF}"/>
                  </a:ext>
                </a:extLst>
              </p:cNvPr>
              <p:cNvCxnSpPr/>
              <p:nvPr/>
            </p:nvCxnSpPr>
            <p:spPr>
              <a:xfrm>
                <a:off x="6434166" y="1667203"/>
                <a:ext cx="0" cy="386256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3E5BDA-E2D1-9EFE-6C00-15365E0DDBDA}"/>
                  </a:ext>
                </a:extLst>
              </p:cNvPr>
              <p:cNvSpPr/>
              <p:nvPr/>
            </p:nvSpPr>
            <p:spPr>
              <a:xfrm>
                <a:off x="6893372" y="1589167"/>
                <a:ext cx="2355647" cy="542327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/>
              <a:lstStyle/>
              <a:p>
                <a:pPr algn="ctr"/>
                <a:r>
                  <a:rPr lang="en-US" sz="1600" dirty="0">
                    <a:solidFill>
                      <a:srgbClr val="FF00FF"/>
                    </a:solidFill>
                    <a:latin typeface="Century Gothic" panose="020B0502020202020204" pitchFamily="34" charset="0"/>
                    <a:cs typeface="Poppins" pitchFamily="2" charset="77"/>
                  </a:rPr>
                  <a:t>Partner logo</a:t>
                </a: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9B58974-F3FF-5E43-1AEB-C794F5F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32207" y="1186109"/>
              <a:ext cx="3443575" cy="1290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39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1758-F414-D653-88EE-43057E9F72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833" y="2053087"/>
            <a:ext cx="4447478" cy="69647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AEB8"/>
                </a:solidFill>
              </a:rPr>
              <a:t>BUSINESS OBJECTIVES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95FBC-ED95-CBAE-B1A1-BC84B0DEFE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2002" y="2053087"/>
            <a:ext cx="4447478" cy="69647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4"/>
                </a:solidFill>
              </a:rPr>
              <a:t>MARKETING OBJECTIVES</a:t>
            </a:r>
          </a:p>
          <a:p>
            <a:r>
              <a:rPr lang="en-GB" dirty="0"/>
              <a:t>Lorem ipsum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414EF0-582D-DD09-8310-7AFC66045FCF}"/>
              </a:ext>
            </a:extLst>
          </p:cNvPr>
          <p:cNvSpPr txBox="1">
            <a:spLocks/>
          </p:cNvSpPr>
          <p:nvPr/>
        </p:nvSpPr>
        <p:spPr>
          <a:xfrm>
            <a:off x="4633320" y="763024"/>
            <a:ext cx="6934793" cy="3189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the objectives of your campaign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1C7572-EF95-08E9-BB59-B425A97F4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031" y="1955551"/>
            <a:ext cx="468000" cy="46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AE39D8-8FEA-4FDD-BAE8-805008C1C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78500" y="1945515"/>
            <a:ext cx="468000" cy="46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894E837-8408-196C-9F15-63DD294CFE30}"/>
              </a:ext>
            </a:extLst>
          </p:cNvPr>
          <p:cNvSpPr txBox="1">
            <a:spLocks/>
          </p:cNvSpPr>
          <p:nvPr/>
        </p:nvSpPr>
        <p:spPr>
          <a:xfrm>
            <a:off x="623888" y="664389"/>
            <a:ext cx="6348787" cy="424732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01A3D"/>
                </a:solidFill>
              </a:rPr>
              <a:t>CAMPAIGN OBJECTIVES</a:t>
            </a:r>
          </a:p>
        </p:txBody>
      </p:sp>
    </p:spTree>
    <p:extLst>
      <p:ext uri="{BB962C8B-B14F-4D97-AF65-F5344CB8AC3E}">
        <p14:creationId xmlns:p14="http://schemas.microsoft.com/office/powerpoint/2010/main" val="28688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C96-6D5C-09E7-CDC8-E911B2F3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6348787" cy="42473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01A3D"/>
                </a:solidFill>
              </a:rPr>
              <a:t>CAMPAIGN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185B-55F3-D297-CEEA-F9E7C13E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3795"/>
            <a:ext cx="5702483" cy="1811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give an overview of your campaign. Why are we doing this? Give background to the project and an overview of the activity being proposed. </a:t>
            </a:r>
          </a:p>
          <a:p>
            <a:endParaRPr lang="en-GB" dirty="0"/>
          </a:p>
          <a:p>
            <a:r>
              <a:rPr lang="en-GB" dirty="0"/>
              <a:t>Lorem ipsum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8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5F197-CB06-4010-5E5A-8224B4A25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1" y="1591929"/>
            <a:ext cx="3132000" cy="347275"/>
          </a:xfrm>
        </p:spPr>
        <p:txBody>
          <a:bodyPr lIns="108000" tIns="0" rIns="0" bIns="0" anchor="ctr" anchorCtr="0">
            <a:noAutofit/>
          </a:bodyPr>
          <a:lstStyle/>
          <a:p>
            <a:r>
              <a:rPr lang="en-GB" sz="1800" b="0" dirty="0"/>
              <a:t>Audience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9B7B1-C8F4-1531-7DB6-632FC507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9964800" cy="42473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01A3D"/>
                </a:solidFill>
              </a:rPr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F2D2-7115-1025-92E7-41533F377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1" y="2053087"/>
            <a:ext cx="3132000" cy="668773"/>
          </a:xfrm>
        </p:spPr>
        <p:txBody>
          <a:bodyPr/>
          <a:lstStyle/>
          <a:p>
            <a:r>
              <a:rPr lang="en-GB" dirty="0"/>
              <a:t>Lorem ipsum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CA836-2F42-A097-3DE2-9D7190D9E8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8501" y="2044820"/>
            <a:ext cx="3132000" cy="318933"/>
          </a:xfrm>
        </p:spPr>
        <p:txBody>
          <a:bodyPr/>
          <a:lstStyle/>
          <a:p>
            <a:r>
              <a:rPr lang="en-GB" dirty="0"/>
              <a:t>Lorem ipsum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B005B7-4425-3A53-0986-909827CA06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38592" y="2044820"/>
            <a:ext cx="3132000" cy="318933"/>
          </a:xfrm>
        </p:spPr>
        <p:txBody>
          <a:bodyPr/>
          <a:lstStyle/>
          <a:p>
            <a:r>
              <a:rPr lang="en-GB" dirty="0"/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84B68-8015-78F1-0BCE-F649A77B1FF6}"/>
              </a:ext>
            </a:extLst>
          </p:cNvPr>
          <p:cNvSpPr txBox="1"/>
          <p:nvPr/>
        </p:nvSpPr>
        <p:spPr>
          <a:xfrm>
            <a:off x="623888" y="5242254"/>
            <a:ext cx="10155836" cy="584775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indent="0">
              <a:buNone/>
            </a:pPr>
            <a:r>
              <a:rPr lang="en-GB" sz="1600" i="1" dirty="0">
                <a:solidFill>
                  <a:schemeClr val="accent5"/>
                </a:solidFill>
                <a:latin typeface="Avenir Book" panose="02000503020000020003" pitchFamily="2" charset="0"/>
              </a:rPr>
              <a:t>Please use this slide to give an overview of the campaign audience. Who are they? </a:t>
            </a:r>
            <a:br>
              <a:rPr lang="en-GB" sz="1600" i="1" dirty="0">
                <a:solidFill>
                  <a:schemeClr val="accent5"/>
                </a:solidFill>
                <a:latin typeface="Avenir Book" panose="02000503020000020003" pitchFamily="2" charset="0"/>
              </a:rPr>
            </a:br>
            <a:r>
              <a:rPr lang="en-GB" sz="1600" i="1" dirty="0">
                <a:solidFill>
                  <a:schemeClr val="accent5"/>
                </a:solidFill>
                <a:latin typeface="Avenir Book" panose="02000503020000020003" pitchFamily="2" charset="0"/>
              </a:rPr>
              <a:t>What do they think now, and what do we want them to think/do as a result of this activity?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975117-A74E-FF8C-B6F3-63D4484F1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Challenges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0F2585-2A39-1A58-564C-66B8222A81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0591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1B0F-E201-B1F5-13A1-7BD1FB96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6348787" cy="42473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01A3D"/>
                </a:solidFill>
              </a:rPr>
              <a:t>RESULTS/ROI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0414-EA20-F4A3-213D-03259076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6348787" cy="668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predicted/desired impact and results</a:t>
            </a:r>
            <a:endParaRPr lang="en-GB" dirty="0"/>
          </a:p>
        </p:txBody>
      </p:sp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EE13E00-7038-48D6-90FD-19EECF3A3C83}"/>
              </a:ext>
            </a:extLst>
          </p:cNvPr>
          <p:cNvSpPr txBox="1">
            <a:spLocks/>
          </p:cNvSpPr>
          <p:nvPr/>
        </p:nvSpPr>
        <p:spPr>
          <a:xfrm flipH="1">
            <a:off x="9491946" y="2695260"/>
            <a:ext cx="20761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5400" dirty="0">
                <a:solidFill>
                  <a:schemeClr val="accent2"/>
                </a:solidFill>
                <a:latin typeface="+mj-lt"/>
              </a:rPr>
              <a:t>00%</a:t>
            </a:r>
            <a:endParaRPr lang="en-US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E790B0E6-8872-FA22-3052-77E26025778E}"/>
              </a:ext>
            </a:extLst>
          </p:cNvPr>
          <p:cNvSpPr txBox="1">
            <a:spLocks/>
          </p:cNvSpPr>
          <p:nvPr/>
        </p:nvSpPr>
        <p:spPr>
          <a:xfrm flipH="1">
            <a:off x="8592537" y="3283092"/>
            <a:ext cx="2735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GB" sz="2800" dirty="0">
                <a:latin typeface="+mj-lt"/>
              </a:rPr>
              <a:t>Add stat here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76C83-0092-C62A-9344-100058CD002C}"/>
              </a:ext>
            </a:extLst>
          </p:cNvPr>
          <p:cNvSpPr txBox="1"/>
          <p:nvPr/>
        </p:nvSpPr>
        <p:spPr>
          <a:xfrm>
            <a:off x="1196439" y="4255272"/>
            <a:ext cx="4477910" cy="369332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ea typeface="Tahoma" panose="020B0604030504040204" pitchFamily="34" charset="0"/>
                <a:cs typeface="Poppins" pitchFamily="2" charset="77"/>
              </a:rPr>
              <a:t>Add quote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68F0D-4524-CBB4-6388-4B990444A8EE}"/>
              </a:ext>
            </a:extLst>
          </p:cNvPr>
          <p:cNvSpPr txBox="1"/>
          <p:nvPr/>
        </p:nvSpPr>
        <p:spPr>
          <a:xfrm>
            <a:off x="537517" y="3602989"/>
            <a:ext cx="520059" cy="1631216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sz="10000" b="1" dirty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Poppins" pitchFamily="2" charset="77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23D67-1ECE-A41A-67E1-D9582E488BEF}"/>
              </a:ext>
            </a:extLst>
          </p:cNvPr>
          <p:cNvSpPr txBox="1"/>
          <p:nvPr/>
        </p:nvSpPr>
        <p:spPr>
          <a:xfrm>
            <a:off x="5290767" y="4651679"/>
            <a:ext cx="520059" cy="1631216"/>
          </a:xfrm>
          <a:prstGeom prst="rect">
            <a:avLst/>
          </a:prstGeom>
          <a:noFill/>
        </p:spPr>
        <p:txBody>
          <a:bodyPr wrap="square" lIns="0" rIns="48000" rtlCol="0">
            <a:spAutoFit/>
          </a:bodyPr>
          <a:lstStyle/>
          <a:p>
            <a:r>
              <a:rPr lang="en-GB" sz="10000" b="1" dirty="0">
                <a:solidFill>
                  <a:schemeClr val="accent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Poppins" pitchFamily="2" charset="77"/>
              </a:rPr>
              <a:t>”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A46D6975-FABD-804C-9CC0-1B21DAAB4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98116" y="2914913"/>
            <a:ext cx="692826" cy="69282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7B93D-4245-F5C8-8A35-0EB826D4A0F5}"/>
              </a:ext>
            </a:extLst>
          </p:cNvPr>
          <p:cNvSpPr txBox="1">
            <a:spLocks/>
          </p:cNvSpPr>
          <p:nvPr/>
        </p:nvSpPr>
        <p:spPr>
          <a:xfrm>
            <a:off x="647701" y="2053087"/>
            <a:ext cx="3132000" cy="66877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11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A949-6E99-59FF-F63E-FC013631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6348787" cy="42473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01A3D"/>
                </a:solidFill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44D1-6EC0-8C3D-711E-012FE71F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3795"/>
            <a:ext cx="9141954" cy="318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to detail the budget for the campaign and what it will cover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FAD708-ED18-E2ED-F362-4831A3B77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3270"/>
              </p:ext>
            </p:extLst>
          </p:nvPr>
        </p:nvGraphicFramePr>
        <p:xfrm>
          <a:off x="623887" y="2177392"/>
          <a:ext cx="109442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28">
                  <a:extLst>
                    <a:ext uri="{9D8B030D-6E8A-4147-A177-3AD203B41FA5}">
                      <a16:colId xmlns:a16="http://schemas.microsoft.com/office/drawing/2014/main" val="1789641771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1440362187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859987069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1798953391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464191200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2257277783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3646519580"/>
                    </a:ext>
                  </a:extLst>
                </a:gridCol>
                <a:gridCol w="1368028">
                  <a:extLst>
                    <a:ext uri="{9D8B030D-6E8A-4147-A177-3AD203B41FA5}">
                      <a16:colId xmlns:a16="http://schemas.microsoft.com/office/drawing/2014/main" val="4000172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0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19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41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1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3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enir" panose="02000503020000020003" pitchFamily="2" charset="0"/>
                          <a:cs typeface="Poppins" pitchFamily="2" charset="77"/>
                        </a:rPr>
                        <a:t>Lorem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cs typeface="Poppins" pitchFamily="2" charset="77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98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CDD1AB-0ADC-8C83-6147-E7B398F5CE30}"/>
              </a:ext>
            </a:extLst>
          </p:cNvPr>
          <p:cNvSpPr/>
          <p:nvPr/>
        </p:nvSpPr>
        <p:spPr>
          <a:xfrm>
            <a:off x="623888" y="1638786"/>
            <a:ext cx="1993692" cy="374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1A91C-EABB-3ABD-5126-DB540F3FEC06}"/>
              </a:ext>
            </a:extLst>
          </p:cNvPr>
          <p:cNvSpPr/>
          <p:nvPr/>
        </p:nvSpPr>
        <p:spPr>
          <a:xfrm>
            <a:off x="2803161" y="1638786"/>
            <a:ext cx="5636301" cy="954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7182E-C106-9A5E-85E2-9970BEE044DE}"/>
              </a:ext>
            </a:extLst>
          </p:cNvPr>
          <p:cNvSpPr/>
          <p:nvPr/>
        </p:nvSpPr>
        <p:spPr>
          <a:xfrm>
            <a:off x="2803161" y="2748057"/>
            <a:ext cx="2925127" cy="26382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884CC-59B4-519F-CB8A-97F1E4C83756}"/>
              </a:ext>
            </a:extLst>
          </p:cNvPr>
          <p:cNvSpPr/>
          <p:nvPr/>
        </p:nvSpPr>
        <p:spPr>
          <a:xfrm>
            <a:off x="5921115" y="2748057"/>
            <a:ext cx="5648176" cy="26382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F46EF2-D1E1-DFD3-8959-0A54E91C097C}"/>
              </a:ext>
            </a:extLst>
          </p:cNvPr>
          <p:cNvSpPr/>
          <p:nvPr/>
        </p:nvSpPr>
        <p:spPr>
          <a:xfrm>
            <a:off x="8587317" y="1638786"/>
            <a:ext cx="2980795" cy="954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8E35D-C107-128B-CA69-AB51ABE8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64389"/>
            <a:ext cx="6348787" cy="42473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01A3D"/>
                </a:solidFill>
              </a:rPr>
              <a:t>VISUALS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3BFA-9B8C-0C6E-BA38-FC7F9AD2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161" y="750607"/>
            <a:ext cx="9052013" cy="54053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chemeClr val="accent5"/>
                </a:solidFill>
              </a:rPr>
              <a:t>Please use this slide for any supporting visuals for the campaign, mood boards, etc. </a:t>
            </a:r>
          </a:p>
        </p:txBody>
      </p:sp>
    </p:spTree>
    <p:extLst>
      <p:ext uri="{BB962C8B-B14F-4D97-AF65-F5344CB8AC3E}">
        <p14:creationId xmlns:p14="http://schemas.microsoft.com/office/powerpoint/2010/main" val="203798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D522-E54E-26F1-5571-AD0E9560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25B736-CE5D-E283-3803-746DD6AE0B52}"/>
              </a:ext>
            </a:extLst>
          </p:cNvPr>
          <p:cNvGrpSpPr/>
          <p:nvPr/>
        </p:nvGrpSpPr>
        <p:grpSpPr>
          <a:xfrm>
            <a:off x="2732207" y="1186109"/>
            <a:ext cx="6516812" cy="1290193"/>
            <a:chOff x="2732207" y="1186109"/>
            <a:chExt cx="6516812" cy="12901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9343E7-6E6E-51D8-5E26-31DC6A66036E}"/>
                </a:ext>
              </a:extLst>
            </p:cNvPr>
            <p:cNvGrpSpPr/>
            <p:nvPr/>
          </p:nvGrpSpPr>
          <p:grpSpPr>
            <a:xfrm>
              <a:off x="6434166" y="1589167"/>
              <a:ext cx="2814853" cy="542327"/>
              <a:chOff x="6434166" y="1589167"/>
              <a:chExt cx="2814853" cy="54232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1C0857A-A398-F21B-199B-40AA73D04A45}"/>
                  </a:ext>
                </a:extLst>
              </p:cNvPr>
              <p:cNvCxnSpPr/>
              <p:nvPr/>
            </p:nvCxnSpPr>
            <p:spPr>
              <a:xfrm>
                <a:off x="6434166" y="1667203"/>
                <a:ext cx="0" cy="386256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6BB0B9-0EC1-6E78-B724-6005EA131073}"/>
                  </a:ext>
                </a:extLst>
              </p:cNvPr>
              <p:cNvSpPr/>
              <p:nvPr/>
            </p:nvSpPr>
            <p:spPr>
              <a:xfrm>
                <a:off x="6893372" y="1589167"/>
                <a:ext cx="2355647" cy="542327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/>
              <a:lstStyle/>
              <a:p>
                <a:pPr algn="ctr"/>
                <a:r>
                  <a:rPr lang="en-US" sz="1600" dirty="0">
                    <a:solidFill>
                      <a:srgbClr val="FF00FF"/>
                    </a:solidFill>
                    <a:latin typeface="Century Gothic" panose="020B0502020202020204" pitchFamily="34" charset="0"/>
                    <a:cs typeface="Poppins" pitchFamily="2" charset="77"/>
                  </a:rPr>
                  <a:t>Partner logo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71FCEED-55A7-A02C-6606-13BA30FBA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32207" y="1186109"/>
              <a:ext cx="3443575" cy="129019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134CC81-0907-4DD4-C2F0-D250259E0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6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0adbaf7652c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00ADBA"/>
      </a:accent2>
      <a:accent3>
        <a:srgbClr val="201A3C"/>
      </a:accent3>
      <a:accent4>
        <a:srgbClr val="F7652C"/>
      </a:accent4>
      <a:accent5>
        <a:srgbClr val="C51A1B"/>
      </a:accent5>
      <a:accent6>
        <a:srgbClr val="434449"/>
      </a:accent6>
      <a:hlink>
        <a:srgbClr val="467886"/>
      </a:hlink>
      <a:folHlink>
        <a:srgbClr val="00ADB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35797_WCC_BigPitch_PlanningTemplate_v1" id="{383E874A-03A1-7C4D-9B54-BE584E1BF64E}" vid="{4C03AE4D-B667-7943-A5FA-83BF9C438A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A7DF38C05054499D5403A903ED55F" ma:contentTypeVersion="14" ma:contentTypeDescription="Create a new document." ma:contentTypeScope="" ma:versionID="ff0d89a725b1c42f08092a9c1f283d0a">
  <xsd:schema xmlns:xsd="http://www.w3.org/2001/XMLSchema" xmlns:xs="http://www.w3.org/2001/XMLSchema" xmlns:p="http://schemas.microsoft.com/office/2006/metadata/properties" xmlns:ns2="e863b764-1a5e-4955-895e-5b87faac4e11" xmlns:ns3="66e92826-15ba-4985-ac4b-caab40d545b4" targetNamespace="http://schemas.microsoft.com/office/2006/metadata/properties" ma:root="true" ma:fieldsID="a2eb5d8f1b7ca4e4b1a5c7c6f5009bbf" ns2:_="" ns3:_="">
    <xsd:import namespace="e863b764-1a5e-4955-895e-5b87faac4e11"/>
    <xsd:import namespace="66e92826-15ba-4985-ac4b-caab40d545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3b764-1a5e-4955-895e-5b87faac4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3bdafe7-26e0-4c01-b895-c8dcc69298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92826-15ba-4985-ac4b-caab40d545b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b9ae5c-4179-4a23-8c69-e8cdb0d709c1}" ma:internalName="TaxCatchAll" ma:showField="CatchAllData" ma:web="66e92826-15ba-4985-ac4b-caab40d54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e92826-15ba-4985-ac4b-caab40d545b4" xsi:nil="true"/>
    <lcf76f155ced4ddcb4097134ff3c332f xmlns="e863b764-1a5e-4955-895e-5b87faac4e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4D7D2-5F23-48A0-B0B1-BDE6D2D37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3b764-1a5e-4955-895e-5b87faac4e11"/>
    <ds:schemaRef ds:uri="66e92826-15ba-4985-ac4b-caab40d54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47289C-F1DA-4DE5-AD31-AF853D349F03}">
  <ds:schemaRefs>
    <ds:schemaRef ds:uri="affd45d9-e6a9-436c-95f3-388b4279e6d6"/>
    <ds:schemaRef ds:uri="b7e4eb07-08d5-44e7-b66f-8238ec1468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6e92826-15ba-4985-ac4b-caab40d545b4"/>
    <ds:schemaRef ds:uri="e863b764-1a5e-4955-895e-5b87faac4e11"/>
    <ds:schemaRef ds:uri="c3bcbc48-add7-4034-88f8-db39202458e6"/>
    <ds:schemaRef ds:uri="02ac6c06-6072-4651-8518-ae499ce3796d"/>
  </ds:schemaRefs>
</ds:datastoreItem>
</file>

<file path=customXml/itemProps3.xml><?xml version="1.0" encoding="utf-8"?>
<ds:datastoreItem xmlns:ds="http://schemas.openxmlformats.org/officeDocument/2006/customXml" ds:itemID="{714DE27E-2D1E-4F53-975F-5AD759BE4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248</Words>
  <Application>Microsoft Macintosh PowerPoint</Application>
  <PresentationFormat>Widescreen</PresentationFormat>
  <Paragraphs>99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</vt:lpstr>
      <vt:lpstr>Avenir Book</vt:lpstr>
      <vt:lpstr>Calibri</vt:lpstr>
      <vt:lpstr>Century Gothic</vt:lpstr>
      <vt:lpstr>Tahoma</vt:lpstr>
      <vt:lpstr>Office Theme</vt:lpstr>
      <vt:lpstr>PLAN/CAMPAIGN NAME</vt:lpstr>
      <vt:lpstr>PowerPoint Presentation</vt:lpstr>
      <vt:lpstr>CAMPAIGN OVERVIEW</vt:lpstr>
      <vt:lpstr>AUDIENCE</vt:lpstr>
      <vt:lpstr>RESULTS/ROI</vt:lpstr>
      <vt:lpstr>BUDGET</vt:lpstr>
      <vt:lpstr>VISUALS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WestcoastCloud_BigPitch_PlanningTemplate</dc:title>
  <dc:subject/>
  <dc:creator>Revere Agency</dc:creator>
  <cp:keywords/>
  <dc:description/>
  <cp:lastModifiedBy>Paul Stead</cp:lastModifiedBy>
  <cp:revision>17</cp:revision>
  <dcterms:created xsi:type="dcterms:W3CDTF">2025-12-09T14:23:04Z</dcterms:created>
  <dcterms:modified xsi:type="dcterms:W3CDTF">2025-12-17T17:17:48Z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0x01010015AA7DF38C05054499D5403A903ED55F</vt:lpwstr>
  </property>
  <property fmtid="{D5CDD505-2E9C-101B-9397-08002B2CF9AE}" pid="3" name="MediaServiceImageTags">
    <vt:lpwstr/>
  </property>
</Properties>
</file>