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5" dt="2026-03-27T14:32:52.269"/>
    <p1510:client id="{73E22E6F-18D7-A447-E162-E2E558D66891}" v="2" dt="2026-03-27T15:50:48.2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tenantanon#140f9c4d-560a-439b-a32e-7c9b3428136e::" providerId="AD" clId="Web-{73E22E6F-18D7-A447-E162-E2E558D66891}"/>
    <pc:docChg chg="modSld">
      <pc:chgData name="Guest User" userId="S::urn:spo:tenantanon#140f9c4d-560a-439b-a32e-7c9b3428136e::" providerId="AD" clId="Web-{73E22E6F-18D7-A447-E162-E2E558D66891}" dt="2026-03-27T15:50:48.297" v="1"/>
      <pc:docMkLst>
        <pc:docMk/>
      </pc:docMkLst>
      <pc:sldChg chg="addSp delSp">
        <pc:chgData name="Guest User" userId="S::urn:spo:tenantanon#140f9c4d-560a-439b-a32e-7c9b3428136e::" providerId="AD" clId="Web-{73E22E6F-18D7-A447-E162-E2E558D66891}" dt="2026-03-27T15:50:48.297" v="1"/>
        <pc:sldMkLst>
          <pc:docMk/>
          <pc:sldMk cId="535366899" sldId="256"/>
        </pc:sldMkLst>
        <pc:picChg chg="add del">
          <ac:chgData name="Guest User" userId="S::urn:spo:tenantanon#140f9c4d-560a-439b-a32e-7c9b3428136e::" providerId="AD" clId="Web-{73E22E6F-18D7-A447-E162-E2E558D66891}" dt="2026-03-27T15:50:48.297" v="1"/>
          <ac:picMkLst>
            <pc:docMk/>
            <pc:sldMk cId="535366899" sldId="256"/>
            <ac:picMk id="4" creationId="{4A788993-EA30-6EB7-37D4-433E177CF073}"/>
          </ac:picMkLst>
        </pc:picChg>
      </pc:sldChg>
    </pc:docChg>
  </pc:docChgLst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2:56.954" v="44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2:56.954" v="44" actId="1076"/>
        <pc:sldMkLst>
          <pc:docMk/>
          <pc:sldMk cId="535366899" sldId="256"/>
        </pc:sldMkLst>
        <pc:spChg chg="add del mod">
          <ac:chgData name="Dan Sweeney Davies" userId="3a23aabe-53ff-4a60-89da-521f26ab8662" providerId="ADAL" clId="{7D573DCD-3FD9-4D90-B279-DC8885BA2216}" dt="2026-03-27T14:32:54.526" v="43" actId="21"/>
          <ac:spMkLst>
            <pc:docMk/>
            <pc:sldMk cId="535366899" sldId="256"/>
            <ac:spMk id="6" creationId="{EC7A5BD5-1D9B-E226-7030-FF75607BA9E4}"/>
          </ac:spMkLst>
        </pc:spChg>
        <pc:picChg chg="add mod">
          <ac:chgData name="Dan Sweeney Davies" userId="3a23aabe-53ff-4a60-89da-521f26ab8662" providerId="ADAL" clId="{7D573DCD-3FD9-4D90-B279-DC8885BA2216}" dt="2026-03-27T14:32:56.954" v="44" actId="1076"/>
          <ac:picMkLst>
            <pc:docMk/>
            <pc:sldMk cId="535366899" sldId="256"/>
            <ac:picMk id="4" creationId="{4A788993-EA30-6EB7-37D4-433E177CF073}"/>
          </ac:picMkLst>
        </pc:picChg>
        <pc:picChg chg="add mod">
          <ac:chgData name="Dan Sweeney Davies" userId="3a23aabe-53ff-4a60-89da-521f26ab8662" providerId="ADAL" clId="{7D573DCD-3FD9-4D90-B279-DC8885BA2216}" dt="2026-03-27T13:46:02.214" v="11"/>
          <ac:picMkLst>
            <pc:docMk/>
            <pc:sldMk cId="535366899" sldId="256"/>
            <ac:picMk id="5" creationId="{C141451B-E7D8-34BD-5837-A314F601B02D}"/>
          </ac:picMkLst>
        </pc:picChg>
      </pc:sldChg>
      <pc:sldChg chg="addSp modSp new del mod">
        <pc:chgData name="Dan Sweeney Davies" userId="3a23aabe-53ff-4a60-89da-521f26ab8662" providerId="ADAL" clId="{7D573DCD-3FD9-4D90-B279-DC8885BA2216}" dt="2026-03-27T13:45:54.431" v="8" actId="269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picChg chg="add mod">
          <ac:chgData name="Dan Sweeney Davies" userId="3a23aabe-53ff-4a60-89da-521f26ab8662" providerId="ADAL" clId="{7D573DCD-3FD9-4D90-B279-DC8885BA2216}" dt="2026-03-27T13:42:26.544" v="7"/>
          <ac:picMkLst>
            <pc:docMk/>
            <pc:sldMk cId="752336711" sldId="256"/>
            <ac:picMk id="5" creationId="{0AB75DC7-AD03-02C5-7F24-215E21B9A4DE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36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98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06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27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47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7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60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7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24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03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7487-80F4-080F-C46C-3FAFF0B3B0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6CBD42-6235-2401-43A1-B26F426F5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41451B-E7D8-34BD-5837-A314F601B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788993-EA30-6EB7-37D4-433E177CF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50" y="4166587"/>
            <a:ext cx="1981372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3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3</cp:revision>
  <dcterms:created xsi:type="dcterms:W3CDTF">2026-03-27T13:33:24Z</dcterms:created>
  <dcterms:modified xsi:type="dcterms:W3CDTF">2026-03-27T15:50:49Z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