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78AE4CE9-2E17-4D99-94BB-071A44CD5A48}" v="1" dt="2026-03-27T13:48:50.828"/>
    <p1510:client id="{899CD08A-FE18-45A4-9345-6CEEC071C8AE}" v="1" dt="2026-03-27T14:34:02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3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4:15.844" v="37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4:15.844" v="37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4:05.717" v="36" actId="21"/>
          <ac:spMkLst>
            <pc:docMk/>
            <pc:sldMk cId="752336711" sldId="256"/>
            <ac:spMk id="6" creationId="{404CA015-1718-AF10-8296-1A57280019CE}"/>
          </ac:spMkLst>
        </pc:spChg>
        <pc:picChg chg="add mod">
          <ac:chgData name="Dan Sweeney Davies" userId="3a23aabe-53ff-4a60-89da-521f26ab8662" providerId="ADAL" clId="{7D573DCD-3FD9-4D90-B279-DC8885BA2216}" dt="2026-03-27T14:34:15.844" v="37" actId="1076"/>
          <ac:picMkLst>
            <pc:docMk/>
            <pc:sldMk cId="752336711" sldId="256"/>
            <ac:picMk id="4" creationId="{B22F039F-3CB9-9E73-FB2C-2097173FCD8A}"/>
          </ac:picMkLst>
        </pc:picChg>
        <pc:picChg chg="add del mod">
          <ac:chgData name="Dan Sweeney Davies" userId="3a23aabe-53ff-4a60-89da-521f26ab8662" providerId="ADAL" clId="{7D573DCD-3FD9-4D90-B279-DC8885BA2216}" dt="2026-03-27T13:59:57.134" v="27" actId="21"/>
          <ac:picMkLst>
            <pc:docMk/>
            <pc:sldMk cId="752336711" sldId="256"/>
            <ac:picMk id="5" creationId="{2780B44F-717C-3D25-EA9B-BBA1C085F50B}"/>
          </ac:picMkLst>
        </pc:picChg>
        <pc:picChg chg="add mod ord">
          <ac:chgData name="Dan Sweeney Davies" userId="3a23aabe-53ff-4a60-89da-521f26ab8662" providerId="ADAL" clId="{7D573DCD-3FD9-4D90-B279-DC8885BA2216}" dt="2026-03-27T14:10:32.223" v="34" actId="171"/>
          <ac:picMkLst>
            <pc:docMk/>
            <pc:sldMk cId="752336711" sldId="256"/>
            <ac:picMk id="5" creationId="{D9BA8122-28FE-466F-A218-C899DAC8E8BC}"/>
          </ac:picMkLst>
        </pc:picChg>
        <pc:picChg chg="add del mod ord">
          <ac:chgData name="Dan Sweeney Davies" userId="3a23aabe-53ff-4a60-89da-521f26ab8662" providerId="ADAL" clId="{7D573DCD-3FD9-4D90-B279-DC8885BA2216}" dt="2026-03-27T14:10:24.540" v="31" actId="21"/>
          <ac:picMkLst>
            <pc:docMk/>
            <pc:sldMk cId="752336711" sldId="256"/>
            <ac:picMk id="7" creationId="{6D629411-4A78-4FA5-5C3C-95C8822E31FA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8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57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72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47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42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6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9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1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67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14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0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6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BA8122-28FE-466F-A218-C899DAC8E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1"/>
            <a:ext cx="6858000" cy="121863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2F039F-3CB9-9E73-FB2C-2097173FC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52" y="907541"/>
            <a:ext cx="1987468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3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