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9144000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779451-BF55-42BD-BC4A-AF3C35326382}" v="4" dt="2026-03-27T13:35:12.993"/>
    <p1510:client id="{5F19852D-2D47-499B-ACBA-42AEF4199C00}" v="5" dt="2026-03-27T14:34:38.310"/>
    <p1510:client id="{65B0741A-00DD-4C57-BF57-4C4CB6139293}" v="1" dt="2026-03-27T13:47:54.3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25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 Sweeney Davies" userId="3a23aabe-53ff-4a60-89da-521f26ab8662" providerId="ADAL" clId="{7D573DCD-3FD9-4D90-B279-DC8885BA2216}"/>
    <pc:docChg chg="undo custSel addSld delSld modSld modMainMaster">
      <pc:chgData name="Dan Sweeney Davies" userId="3a23aabe-53ff-4a60-89da-521f26ab8662" providerId="ADAL" clId="{7D573DCD-3FD9-4D90-B279-DC8885BA2216}" dt="2026-03-27T14:34:49.847" v="58" actId="1076"/>
      <pc:docMkLst>
        <pc:docMk/>
      </pc:docMkLst>
      <pc:sldChg chg="addSp delSp modSp new mod">
        <pc:chgData name="Dan Sweeney Davies" userId="3a23aabe-53ff-4a60-89da-521f26ab8662" providerId="ADAL" clId="{7D573DCD-3FD9-4D90-B279-DC8885BA2216}" dt="2026-03-27T14:34:49.847" v="58" actId="1076"/>
        <pc:sldMkLst>
          <pc:docMk/>
          <pc:sldMk cId="752336711" sldId="256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2" creationId="{CCAFAB05-2EDD-D009-38FF-209B0649070C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3" creationId="{8AEB1804-2B69-E8D2-34C4-523846D6989D}"/>
          </ac:spMkLst>
        </pc:spChg>
        <pc:spChg chg="add del mod">
          <ac:chgData name="Dan Sweeney Davies" userId="3a23aabe-53ff-4a60-89da-521f26ab8662" providerId="ADAL" clId="{7D573DCD-3FD9-4D90-B279-DC8885BA2216}" dt="2026-03-27T14:34:45.045" v="57" actId="21"/>
          <ac:spMkLst>
            <pc:docMk/>
            <pc:sldMk cId="752336711" sldId="256"/>
            <ac:spMk id="6" creationId="{FD2568D9-2861-DEAE-2446-F57168138D67}"/>
          </ac:spMkLst>
        </pc:spChg>
        <pc:picChg chg="add">
          <ac:chgData name="Dan Sweeney Davies" userId="3a23aabe-53ff-4a60-89da-521f26ab8662" providerId="ADAL" clId="{7D573DCD-3FD9-4D90-B279-DC8885BA2216}" dt="2026-03-27T14:34:25.435" v="53"/>
          <ac:picMkLst>
            <pc:docMk/>
            <pc:sldMk cId="752336711" sldId="256"/>
            <ac:picMk id="4" creationId="{B45BBE0E-8912-3686-92A3-89F91F18E516}"/>
          </ac:picMkLst>
        </pc:picChg>
        <pc:picChg chg="add">
          <ac:chgData name="Dan Sweeney Davies" userId="3a23aabe-53ff-4a60-89da-521f26ab8662" providerId="ADAL" clId="{7D573DCD-3FD9-4D90-B279-DC8885BA2216}" dt="2026-03-27T14:34:29.307" v="55"/>
          <ac:picMkLst>
            <pc:docMk/>
            <pc:sldMk cId="752336711" sldId="256"/>
            <ac:picMk id="5" creationId="{5EC35011-D9D7-BD82-E964-9FC958631528}"/>
          </ac:picMkLst>
        </pc:picChg>
        <pc:picChg chg="add del mod">
          <ac:chgData name="Dan Sweeney Davies" userId="3a23aabe-53ff-4a60-89da-521f26ab8662" providerId="ADAL" clId="{7D573DCD-3FD9-4D90-B279-DC8885BA2216}" dt="2026-03-27T13:52:29.303" v="27" actId="21"/>
          <ac:picMkLst>
            <pc:docMk/>
            <pc:sldMk cId="752336711" sldId="256"/>
            <ac:picMk id="5" creationId="{E05D53B0-AB8D-E92A-21F5-0116761B924A}"/>
          </ac:picMkLst>
        </pc:picChg>
        <pc:picChg chg="add del mod ord">
          <ac:chgData name="Dan Sweeney Davies" userId="3a23aabe-53ff-4a60-89da-521f26ab8662" providerId="ADAL" clId="{7D573DCD-3FD9-4D90-B279-DC8885BA2216}" dt="2026-03-27T14:10:08.571" v="48" actId="21"/>
          <ac:picMkLst>
            <pc:docMk/>
            <pc:sldMk cId="752336711" sldId="256"/>
            <ac:picMk id="5" creationId="{FDA3323D-5689-8D55-CE80-AFE7B0E9DA5B}"/>
          </ac:picMkLst>
        </pc:picChg>
        <pc:picChg chg="add del mod">
          <ac:chgData name="Dan Sweeney Davies" userId="3a23aabe-53ff-4a60-89da-521f26ab8662" providerId="ADAL" clId="{7D573DCD-3FD9-4D90-B279-DC8885BA2216}" dt="2026-03-27T13:52:47.691" v="30" actId="21"/>
          <ac:picMkLst>
            <pc:docMk/>
            <pc:sldMk cId="752336711" sldId="256"/>
            <ac:picMk id="7" creationId="{6E698C15-27B3-5864-D019-F23CB46BB925}"/>
          </ac:picMkLst>
        </pc:picChg>
        <pc:picChg chg="add mod">
          <ac:chgData name="Dan Sweeney Davies" userId="3a23aabe-53ff-4a60-89da-521f26ab8662" providerId="ADAL" clId="{7D573DCD-3FD9-4D90-B279-DC8885BA2216}" dt="2026-03-27T14:34:49.847" v="58" actId="1076"/>
          <ac:picMkLst>
            <pc:docMk/>
            <pc:sldMk cId="752336711" sldId="256"/>
            <ac:picMk id="7" creationId="{ADF60DAF-3A8F-2EEC-9F27-23D9744396A1}"/>
          </ac:picMkLst>
        </pc:picChg>
        <pc:picChg chg="add mod ord">
          <ac:chgData name="Dan Sweeney Davies" userId="3a23aabe-53ff-4a60-89da-521f26ab8662" providerId="ADAL" clId="{7D573DCD-3FD9-4D90-B279-DC8885BA2216}" dt="2026-03-27T14:10:14.733" v="51" actId="171"/>
          <ac:picMkLst>
            <pc:docMk/>
            <pc:sldMk cId="752336711" sldId="256"/>
            <ac:picMk id="8" creationId="{5AA6E2D1-CF2E-0568-941A-4D6D073E7752}"/>
          </ac:picMkLst>
        </pc:picChg>
        <pc:picChg chg="add del mod ord">
          <ac:chgData name="Dan Sweeney Davies" userId="3a23aabe-53ff-4a60-89da-521f26ab8662" providerId="ADAL" clId="{7D573DCD-3FD9-4D90-B279-DC8885BA2216}" dt="2026-03-27T14:04:33.372" v="43" actId="21"/>
          <ac:picMkLst>
            <pc:docMk/>
            <pc:sldMk cId="752336711" sldId="256"/>
            <ac:picMk id="9" creationId="{31894C79-698D-272C-2F27-EA54E4E57EAF}"/>
          </ac:picMkLst>
        </pc:picChg>
      </pc:sldChg>
      <pc:sldChg chg="modSp new del">
        <pc:chgData name="Dan Sweeney Davies" userId="3a23aabe-53ff-4a60-89da-521f26ab8662" providerId="ADAL" clId="{7D573DCD-3FD9-4D90-B279-DC8885BA2216}" dt="2026-03-27T13:35:56.149" v="4" actId="2696"/>
        <pc:sldMkLst>
          <pc:docMk/>
          <pc:sldMk cId="3441648895" sldId="257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2" creationId="{33EFB9C9-2DEC-82B0-000D-07BA175734E2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3" creationId="{BD02E1EA-C655-D115-0469-449C029000E2}"/>
          </ac:spMkLst>
        </pc:spChg>
      </pc:sldChg>
      <pc:sldChg chg="modSp new del">
        <pc:chgData name="Dan Sweeney Davies" userId="3a23aabe-53ff-4a60-89da-521f26ab8662" providerId="ADAL" clId="{7D573DCD-3FD9-4D90-B279-DC8885BA2216}" dt="2026-03-27T13:35:58.101" v="5" actId="2696"/>
        <pc:sldMkLst>
          <pc:docMk/>
          <pc:sldMk cId="2141000148" sldId="258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2" creationId="{2858312C-B72D-0051-038F-5422C96761EF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3" creationId="{648A6EF7-67BD-1446-7A1B-8C2AF783C93B}"/>
          </ac:spMkLst>
        </pc:spChg>
      </pc:sldChg>
      <pc:sldMasterChg chg="modSp modSldLayout">
        <pc:chgData name="Dan Sweeney Davies" userId="3a23aabe-53ff-4a60-89da-521f26ab8662" providerId="ADAL" clId="{7D573DCD-3FD9-4D90-B279-DC8885BA2216}" dt="2026-03-27T13:35:12.992" v="3"/>
        <pc:sldMasterMkLst>
          <pc:docMk/>
          <pc:sldMasterMk cId="3775038922" sldId="2147483660"/>
        </pc:sldMaster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2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3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4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5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6" creationId="{00000000-0000-0000-0000-000000000000}"/>
          </ac:spMkLst>
        </pc:sp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4263361526" sldId="214748366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959508580" sldId="2147483663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180470298" sldId="2147483664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70195573" sldId="2147483665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4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5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6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400277489" sldId="2147483668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2537245465" sldId="2147483669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450066576" sldId="214748367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7430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362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0853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5170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35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0630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4793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8087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6842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5989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5828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856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FAB05-2EDD-D009-38FF-209B064907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EB1804-2B69-E8D2-34C4-523846D698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A6E2D1-CF2E-0568-941A-4D6D073E77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5"/>
            <a:ext cx="9144000" cy="913976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DF60DAF-3A8F-2EEC-9F27-23D9744396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426" y="6339782"/>
            <a:ext cx="1987468" cy="67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336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E0415D8A36A04C96EED4360C27489D" ma:contentTypeVersion="19" ma:contentTypeDescription="Create a new document." ma:contentTypeScope="" ma:versionID="1145d2e8f97e1b6e213a9bc48f65d844">
  <xsd:schema xmlns:xsd="http://www.w3.org/2001/XMLSchema" xmlns:xs="http://www.w3.org/2001/XMLSchema" xmlns:p="http://schemas.microsoft.com/office/2006/metadata/properties" xmlns:ns2="0f7916eb-1e6b-4e0d-b8e3-e19f51cad873" xmlns:ns3="dc3bbef0-8ebf-4a2e-8a83-49e885363da9" targetNamespace="http://schemas.microsoft.com/office/2006/metadata/properties" ma:root="true" ma:fieldsID="1be6de20865b195da24e5c8d857bf1c8" ns2:_="" ns3:_="">
    <xsd:import namespace="0f7916eb-1e6b-4e0d-b8e3-e19f51cad873"/>
    <xsd:import namespace="dc3bbef0-8ebf-4a2e-8a83-49e885363d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7916eb-1e6b-4e0d-b8e3-e19f51cad8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7349fb9-51fc-48f6-9016-e689398267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3bbef0-8ebf-4a2e-8a83-49e885363da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87316e6-55a2-451d-9855-53606ff47ac0}" ma:internalName="TaxCatchAll" ma:showField="CatchAllData" ma:web="dc3bbef0-8ebf-4a2e-8a83-49e885363d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c3bbef0-8ebf-4a2e-8a83-49e885363da9" xsi:nil="true"/>
    <lcf76f155ced4ddcb4097134ff3c332f xmlns="0f7916eb-1e6b-4e0d-b8e3-e19f51cad87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5DF4751-1576-475A-8A58-4352DDC8281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87239A5-430C-4EEC-AC63-917C7D2BDC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7916eb-1e6b-4e0d-b8e3-e19f51cad873"/>
    <ds:schemaRef ds:uri="dc3bbef0-8ebf-4a2e-8a83-49e885363d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0010480-14B7-4A2F-B068-8AB3C687270A}">
  <ds:schemaRefs>
    <ds:schemaRef ds:uri="http://schemas.microsoft.com/office/2006/metadata/properties"/>
    <ds:schemaRef ds:uri="http://schemas.microsoft.com/office/infopath/2007/PartnerControls"/>
    <ds:schemaRef ds:uri="dc3bbef0-8ebf-4a2e-8a83-49e885363da9"/>
    <ds:schemaRef ds:uri="0f7916eb-1e6b-4e0d-b8e3-e19f51cad87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 Sweeney Davies</dc:creator>
  <cp:lastModifiedBy>Dan Sweeney Davies</cp:lastModifiedBy>
  <cp:revision>1</cp:revision>
  <dcterms:created xsi:type="dcterms:W3CDTF">2026-03-27T13:33:24Z</dcterms:created>
  <dcterms:modified xsi:type="dcterms:W3CDTF">2026-03-27T14:34:51Z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0x010100B4E0415D8A36A04C96EED4360C27489D</vt:lpwstr>
  </property>
  <property fmtid="{D5CDD505-2E9C-101B-9397-08002B2CF9AE}" pid="3" name="MediaServiceImageTags">
    <vt:lpwstr/>
  </property>
</Properties>
</file>