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56" r:id="rId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5779451-BF55-42BD-BC4A-AF3C35326382}" v="4" dt="2026-03-27T13:35:12.993"/>
    <p1510:client id="{36537141-5A80-49CD-A32C-396BFB0DD13F}" v="2" dt="2026-03-27T14:36:43.30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5" d="100"/>
          <a:sy n="105" d="100"/>
        </p:scale>
        <p:origin x="79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11" Type="http://schemas.microsoft.com/office/2015/10/relationships/revisionInfo" Target="revisionInfo.xml"/><Relationship Id="rId5" Type="http://schemas.openxmlformats.org/officeDocument/2006/relationships/slide" Target="slides/slide1.xml"/><Relationship Id="rId10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an Sweeney Davies" userId="3a23aabe-53ff-4a60-89da-521f26ab8662" providerId="ADAL" clId="{7D573DCD-3FD9-4D90-B279-DC8885BA2216}"/>
    <pc:docChg chg="custSel addSld delSld modSld modMainMaster">
      <pc:chgData name="Dan Sweeney Davies" userId="3a23aabe-53ff-4a60-89da-521f26ab8662" providerId="ADAL" clId="{7D573DCD-3FD9-4D90-B279-DC8885BA2216}" dt="2026-03-27T14:36:49.443" v="62" actId="21"/>
      <pc:docMkLst>
        <pc:docMk/>
      </pc:docMkLst>
      <pc:sldChg chg="addSp delSp modSp new mod">
        <pc:chgData name="Dan Sweeney Davies" userId="3a23aabe-53ff-4a60-89da-521f26ab8662" providerId="ADAL" clId="{7D573DCD-3FD9-4D90-B279-DC8885BA2216}" dt="2026-03-27T14:36:49.443" v="62" actId="21"/>
        <pc:sldMkLst>
          <pc:docMk/>
          <pc:sldMk cId="535366899" sldId="256"/>
        </pc:sldMkLst>
        <pc:spChg chg="add del mod">
          <ac:chgData name="Dan Sweeney Davies" userId="3a23aabe-53ff-4a60-89da-521f26ab8662" providerId="ADAL" clId="{7D573DCD-3FD9-4D90-B279-DC8885BA2216}" dt="2026-03-27T14:36:49.443" v="62" actId="21"/>
          <ac:spMkLst>
            <pc:docMk/>
            <pc:sldMk cId="535366899" sldId="256"/>
            <ac:spMk id="6" creationId="{EC7A5BD5-1D9B-E226-7030-FF75607BA9E4}"/>
          </ac:spMkLst>
        </pc:spChg>
        <pc:spChg chg="add mod">
          <ac:chgData name="Dan Sweeney Davies" userId="3a23aabe-53ff-4a60-89da-521f26ab8662" providerId="ADAL" clId="{7D573DCD-3FD9-4D90-B279-DC8885BA2216}" dt="2026-03-27T14:19:56.986" v="59" actId="1076"/>
          <ac:spMkLst>
            <pc:docMk/>
            <pc:sldMk cId="535366899" sldId="256"/>
            <ac:spMk id="8" creationId="{FD386E45-7095-D389-2091-46C599C8D72A}"/>
          </ac:spMkLst>
        </pc:spChg>
        <pc:spChg chg="add mod">
          <ac:chgData name="Dan Sweeney Davies" userId="3a23aabe-53ff-4a60-89da-521f26ab8662" providerId="ADAL" clId="{7D573DCD-3FD9-4D90-B279-DC8885BA2216}" dt="2026-03-27T14:19:56.986" v="59" actId="1076"/>
          <ac:spMkLst>
            <pc:docMk/>
            <pc:sldMk cId="535366899" sldId="256"/>
            <ac:spMk id="9" creationId="{F3A81C44-ED7C-7278-6832-16B8DFF0A94C}"/>
          </ac:spMkLst>
        </pc:spChg>
        <pc:spChg chg="add mod">
          <ac:chgData name="Dan Sweeney Davies" userId="3a23aabe-53ff-4a60-89da-521f26ab8662" providerId="ADAL" clId="{7D573DCD-3FD9-4D90-B279-DC8885BA2216}" dt="2026-03-27T14:19:56.986" v="59" actId="1076"/>
          <ac:spMkLst>
            <pc:docMk/>
            <pc:sldMk cId="535366899" sldId="256"/>
            <ac:spMk id="10" creationId="{C2F88002-A669-2370-FA03-5A00DA4227AB}"/>
          </ac:spMkLst>
        </pc:spChg>
        <pc:picChg chg="add mod">
          <ac:chgData name="Dan Sweeney Davies" userId="3a23aabe-53ff-4a60-89da-521f26ab8662" providerId="ADAL" clId="{7D573DCD-3FD9-4D90-B279-DC8885BA2216}" dt="2026-03-27T14:36:46.671" v="61" actId="1076"/>
          <ac:picMkLst>
            <pc:docMk/>
            <pc:sldMk cId="535366899" sldId="256"/>
            <ac:picMk id="4" creationId="{1E755588-2B49-ABE9-BD9F-42649518A5FF}"/>
          </ac:picMkLst>
        </pc:picChg>
        <pc:picChg chg="add del mod ord">
          <ac:chgData name="Dan Sweeney Davies" userId="3a23aabe-53ff-4a60-89da-521f26ab8662" providerId="ADAL" clId="{7D573DCD-3FD9-4D90-B279-DC8885BA2216}" dt="2026-03-27T14:19:14.090" v="51" actId="21"/>
          <ac:picMkLst>
            <pc:docMk/>
            <pc:sldMk cId="535366899" sldId="256"/>
            <ac:picMk id="5" creationId="{3310465F-B7B0-2923-06F8-4E20C9EC8153}"/>
          </ac:picMkLst>
        </pc:picChg>
        <pc:picChg chg="add del mod">
          <ac:chgData name="Dan Sweeney Davies" userId="3a23aabe-53ff-4a60-89da-521f26ab8662" providerId="ADAL" clId="{7D573DCD-3FD9-4D90-B279-DC8885BA2216}" dt="2026-03-27T13:59:19.832" v="42" actId="21"/>
          <ac:picMkLst>
            <pc:docMk/>
            <pc:sldMk cId="535366899" sldId="256"/>
            <ac:picMk id="5" creationId="{C141451B-E7D8-34BD-5837-A314F601B02D}"/>
          </ac:picMkLst>
        </pc:picChg>
        <pc:picChg chg="add mod ord">
          <ac:chgData name="Dan Sweeney Davies" userId="3a23aabe-53ff-4a60-89da-521f26ab8662" providerId="ADAL" clId="{7D573DCD-3FD9-4D90-B279-DC8885BA2216}" dt="2026-03-27T14:19:32.524" v="56" actId="170"/>
          <ac:picMkLst>
            <pc:docMk/>
            <pc:sldMk cId="535366899" sldId="256"/>
            <ac:picMk id="7" creationId="{684A0811-D766-50F2-1C1E-7660256342F8}"/>
          </ac:picMkLst>
        </pc:picChg>
        <pc:picChg chg="add del mod ord">
          <ac:chgData name="Dan Sweeney Davies" userId="3a23aabe-53ff-4a60-89da-521f26ab8662" providerId="ADAL" clId="{7D573DCD-3FD9-4D90-B279-DC8885BA2216}" dt="2026-03-27T14:10:40.126" v="47" actId="21"/>
          <ac:picMkLst>
            <pc:docMk/>
            <pc:sldMk cId="535366899" sldId="256"/>
            <ac:picMk id="7" creationId="{EB43B058-31F5-F967-1260-332CA364D7BB}"/>
          </ac:picMkLst>
        </pc:picChg>
      </pc:sldChg>
      <pc:sldChg chg="addSp modSp new del mod">
        <pc:chgData name="Dan Sweeney Davies" userId="3a23aabe-53ff-4a60-89da-521f26ab8662" providerId="ADAL" clId="{7D573DCD-3FD9-4D90-B279-DC8885BA2216}" dt="2026-03-27T13:45:54.431" v="8" actId="2696"/>
        <pc:sldMkLst>
          <pc:docMk/>
          <pc:sldMk cId="752336711" sldId="256"/>
        </pc:sldMkLst>
        <pc:spChg chg="mod">
          <ac:chgData name="Dan Sweeney Davies" userId="3a23aabe-53ff-4a60-89da-521f26ab8662" providerId="ADAL" clId="{7D573DCD-3FD9-4D90-B279-DC8885BA2216}" dt="2026-03-27T13:35:12.992" v="3"/>
          <ac:spMkLst>
            <pc:docMk/>
            <pc:sldMk cId="752336711" sldId="256"/>
            <ac:spMk id="2" creationId="{CCAFAB05-2EDD-D009-38FF-209B0649070C}"/>
          </ac:spMkLst>
        </pc:spChg>
        <pc:spChg chg="mod">
          <ac:chgData name="Dan Sweeney Davies" userId="3a23aabe-53ff-4a60-89da-521f26ab8662" providerId="ADAL" clId="{7D573DCD-3FD9-4D90-B279-DC8885BA2216}" dt="2026-03-27T13:35:12.992" v="3"/>
          <ac:spMkLst>
            <pc:docMk/>
            <pc:sldMk cId="752336711" sldId="256"/>
            <ac:spMk id="3" creationId="{8AEB1804-2B69-E8D2-34C4-523846D6989D}"/>
          </ac:spMkLst>
        </pc:spChg>
        <pc:picChg chg="add mod">
          <ac:chgData name="Dan Sweeney Davies" userId="3a23aabe-53ff-4a60-89da-521f26ab8662" providerId="ADAL" clId="{7D573DCD-3FD9-4D90-B279-DC8885BA2216}" dt="2026-03-27T13:42:26.544" v="7"/>
          <ac:picMkLst>
            <pc:docMk/>
            <pc:sldMk cId="752336711" sldId="256"/>
            <ac:picMk id="5" creationId="{0AB75DC7-AD03-02C5-7F24-215E21B9A4DE}"/>
          </ac:picMkLst>
        </pc:picChg>
      </pc:sldChg>
      <pc:sldChg chg="modSp new del">
        <pc:chgData name="Dan Sweeney Davies" userId="3a23aabe-53ff-4a60-89da-521f26ab8662" providerId="ADAL" clId="{7D573DCD-3FD9-4D90-B279-DC8885BA2216}" dt="2026-03-27T13:35:56.149" v="4" actId="2696"/>
        <pc:sldMkLst>
          <pc:docMk/>
          <pc:sldMk cId="3441648895" sldId="257"/>
        </pc:sldMkLst>
        <pc:spChg chg="mod">
          <ac:chgData name="Dan Sweeney Davies" userId="3a23aabe-53ff-4a60-89da-521f26ab8662" providerId="ADAL" clId="{7D573DCD-3FD9-4D90-B279-DC8885BA2216}" dt="2026-03-27T13:35:12.992" v="3"/>
          <ac:spMkLst>
            <pc:docMk/>
            <pc:sldMk cId="3441648895" sldId="257"/>
            <ac:spMk id="2" creationId="{33EFB9C9-2DEC-82B0-000D-07BA175734E2}"/>
          </ac:spMkLst>
        </pc:spChg>
        <pc:spChg chg="mod">
          <ac:chgData name="Dan Sweeney Davies" userId="3a23aabe-53ff-4a60-89da-521f26ab8662" providerId="ADAL" clId="{7D573DCD-3FD9-4D90-B279-DC8885BA2216}" dt="2026-03-27T13:35:12.992" v="3"/>
          <ac:spMkLst>
            <pc:docMk/>
            <pc:sldMk cId="3441648895" sldId="257"/>
            <ac:spMk id="3" creationId="{BD02E1EA-C655-D115-0469-449C029000E2}"/>
          </ac:spMkLst>
        </pc:spChg>
      </pc:sldChg>
      <pc:sldChg chg="modSp new del">
        <pc:chgData name="Dan Sweeney Davies" userId="3a23aabe-53ff-4a60-89da-521f26ab8662" providerId="ADAL" clId="{7D573DCD-3FD9-4D90-B279-DC8885BA2216}" dt="2026-03-27T13:35:58.101" v="5" actId="2696"/>
        <pc:sldMkLst>
          <pc:docMk/>
          <pc:sldMk cId="2141000148" sldId="258"/>
        </pc:sldMkLst>
        <pc:spChg chg="mod">
          <ac:chgData name="Dan Sweeney Davies" userId="3a23aabe-53ff-4a60-89da-521f26ab8662" providerId="ADAL" clId="{7D573DCD-3FD9-4D90-B279-DC8885BA2216}" dt="2026-03-27T13:35:12.992" v="3"/>
          <ac:spMkLst>
            <pc:docMk/>
            <pc:sldMk cId="2141000148" sldId="258"/>
            <ac:spMk id="2" creationId="{2858312C-B72D-0051-038F-5422C96761EF}"/>
          </ac:spMkLst>
        </pc:spChg>
        <pc:spChg chg="mod">
          <ac:chgData name="Dan Sweeney Davies" userId="3a23aabe-53ff-4a60-89da-521f26ab8662" providerId="ADAL" clId="{7D573DCD-3FD9-4D90-B279-DC8885BA2216}" dt="2026-03-27T13:35:12.992" v="3"/>
          <ac:spMkLst>
            <pc:docMk/>
            <pc:sldMk cId="2141000148" sldId="258"/>
            <ac:spMk id="3" creationId="{648A6EF7-67BD-1446-7A1B-8C2AF783C93B}"/>
          </ac:spMkLst>
        </pc:spChg>
      </pc:sldChg>
      <pc:sldMasterChg chg="modSp modSldLayout">
        <pc:chgData name="Dan Sweeney Davies" userId="3a23aabe-53ff-4a60-89da-521f26ab8662" providerId="ADAL" clId="{7D573DCD-3FD9-4D90-B279-DC8885BA2216}" dt="2026-03-27T13:35:12.992" v="3"/>
        <pc:sldMasterMkLst>
          <pc:docMk/>
          <pc:sldMasterMk cId="3775038922" sldId="2147483660"/>
        </pc:sldMasterMkLst>
        <pc:spChg chg="mod">
          <ac:chgData name="Dan Sweeney Davies" userId="3a23aabe-53ff-4a60-89da-521f26ab8662" providerId="ADAL" clId="{7D573DCD-3FD9-4D90-B279-DC8885BA2216}" dt="2026-03-27T13:35:12.992" v="3"/>
          <ac:spMkLst>
            <pc:docMk/>
            <pc:sldMasterMk cId="3775038922" sldId="2147483660"/>
            <ac:spMk id="2" creationId="{00000000-0000-0000-0000-000000000000}"/>
          </ac:spMkLst>
        </pc:spChg>
        <pc:spChg chg="mod">
          <ac:chgData name="Dan Sweeney Davies" userId="3a23aabe-53ff-4a60-89da-521f26ab8662" providerId="ADAL" clId="{7D573DCD-3FD9-4D90-B279-DC8885BA2216}" dt="2026-03-27T13:35:12.992" v="3"/>
          <ac:spMkLst>
            <pc:docMk/>
            <pc:sldMasterMk cId="3775038922" sldId="2147483660"/>
            <ac:spMk id="3" creationId="{00000000-0000-0000-0000-000000000000}"/>
          </ac:spMkLst>
        </pc:spChg>
        <pc:spChg chg="mod">
          <ac:chgData name="Dan Sweeney Davies" userId="3a23aabe-53ff-4a60-89da-521f26ab8662" providerId="ADAL" clId="{7D573DCD-3FD9-4D90-B279-DC8885BA2216}" dt="2026-03-27T13:35:12.992" v="3"/>
          <ac:spMkLst>
            <pc:docMk/>
            <pc:sldMasterMk cId="3775038922" sldId="2147483660"/>
            <ac:spMk id="4" creationId="{00000000-0000-0000-0000-000000000000}"/>
          </ac:spMkLst>
        </pc:spChg>
        <pc:spChg chg="mod">
          <ac:chgData name="Dan Sweeney Davies" userId="3a23aabe-53ff-4a60-89da-521f26ab8662" providerId="ADAL" clId="{7D573DCD-3FD9-4D90-B279-DC8885BA2216}" dt="2026-03-27T13:35:12.992" v="3"/>
          <ac:spMkLst>
            <pc:docMk/>
            <pc:sldMasterMk cId="3775038922" sldId="2147483660"/>
            <ac:spMk id="5" creationId="{00000000-0000-0000-0000-000000000000}"/>
          </ac:spMkLst>
        </pc:spChg>
        <pc:spChg chg="mod">
          <ac:chgData name="Dan Sweeney Davies" userId="3a23aabe-53ff-4a60-89da-521f26ab8662" providerId="ADAL" clId="{7D573DCD-3FD9-4D90-B279-DC8885BA2216}" dt="2026-03-27T13:35:12.992" v="3"/>
          <ac:spMkLst>
            <pc:docMk/>
            <pc:sldMasterMk cId="3775038922" sldId="2147483660"/>
            <ac:spMk id="6" creationId="{00000000-0000-0000-0000-000000000000}"/>
          </ac:spMkLst>
        </pc:spChg>
        <pc:sldLayoutChg chg="modSp">
          <pc:chgData name="Dan Sweeney Davies" userId="3a23aabe-53ff-4a60-89da-521f26ab8662" providerId="ADAL" clId="{7D573DCD-3FD9-4D90-B279-DC8885BA2216}" dt="2026-03-27T13:35:12.992" v="3"/>
          <pc:sldLayoutMkLst>
            <pc:docMk/>
            <pc:sldMasterMk cId="3775038922" sldId="2147483660"/>
            <pc:sldLayoutMk cId="4263361526" sldId="2147483661"/>
          </pc:sldLayoutMkLst>
          <pc:spChg chg="mod">
            <ac:chgData name="Dan Sweeney Davies" userId="3a23aabe-53ff-4a60-89da-521f26ab8662" providerId="ADAL" clId="{7D573DCD-3FD9-4D90-B279-DC8885BA2216}" dt="2026-03-27T13:35:12.992" v="3"/>
            <ac:spMkLst>
              <pc:docMk/>
              <pc:sldMasterMk cId="3775038922" sldId="2147483660"/>
              <pc:sldLayoutMk cId="4263361526" sldId="2147483661"/>
              <ac:spMk id="2" creationId="{00000000-0000-0000-0000-000000000000}"/>
            </ac:spMkLst>
          </pc:spChg>
          <pc:spChg chg="mod">
            <ac:chgData name="Dan Sweeney Davies" userId="3a23aabe-53ff-4a60-89da-521f26ab8662" providerId="ADAL" clId="{7D573DCD-3FD9-4D90-B279-DC8885BA2216}" dt="2026-03-27T13:35:12.992" v="3"/>
            <ac:spMkLst>
              <pc:docMk/>
              <pc:sldMasterMk cId="3775038922" sldId="2147483660"/>
              <pc:sldLayoutMk cId="4263361526" sldId="2147483661"/>
              <ac:spMk id="3" creationId="{00000000-0000-0000-0000-000000000000}"/>
            </ac:spMkLst>
          </pc:spChg>
        </pc:sldLayoutChg>
        <pc:sldLayoutChg chg="modSp">
          <pc:chgData name="Dan Sweeney Davies" userId="3a23aabe-53ff-4a60-89da-521f26ab8662" providerId="ADAL" clId="{7D573DCD-3FD9-4D90-B279-DC8885BA2216}" dt="2026-03-27T13:35:12.992" v="3"/>
          <pc:sldLayoutMkLst>
            <pc:docMk/>
            <pc:sldMasterMk cId="3775038922" sldId="2147483660"/>
            <pc:sldLayoutMk cId="1959508580" sldId="2147483663"/>
          </pc:sldLayoutMkLst>
          <pc:spChg chg="mod">
            <ac:chgData name="Dan Sweeney Davies" userId="3a23aabe-53ff-4a60-89da-521f26ab8662" providerId="ADAL" clId="{7D573DCD-3FD9-4D90-B279-DC8885BA2216}" dt="2026-03-27T13:35:12.992" v="3"/>
            <ac:spMkLst>
              <pc:docMk/>
              <pc:sldMasterMk cId="3775038922" sldId="2147483660"/>
              <pc:sldLayoutMk cId="1959508580" sldId="2147483663"/>
              <ac:spMk id="2" creationId="{00000000-0000-0000-0000-000000000000}"/>
            </ac:spMkLst>
          </pc:spChg>
          <pc:spChg chg="mod">
            <ac:chgData name="Dan Sweeney Davies" userId="3a23aabe-53ff-4a60-89da-521f26ab8662" providerId="ADAL" clId="{7D573DCD-3FD9-4D90-B279-DC8885BA2216}" dt="2026-03-27T13:35:12.992" v="3"/>
            <ac:spMkLst>
              <pc:docMk/>
              <pc:sldMasterMk cId="3775038922" sldId="2147483660"/>
              <pc:sldLayoutMk cId="1959508580" sldId="2147483663"/>
              <ac:spMk id="3" creationId="{00000000-0000-0000-0000-000000000000}"/>
            </ac:spMkLst>
          </pc:spChg>
        </pc:sldLayoutChg>
        <pc:sldLayoutChg chg="modSp">
          <pc:chgData name="Dan Sweeney Davies" userId="3a23aabe-53ff-4a60-89da-521f26ab8662" providerId="ADAL" clId="{7D573DCD-3FD9-4D90-B279-DC8885BA2216}" dt="2026-03-27T13:35:12.992" v="3"/>
          <pc:sldLayoutMkLst>
            <pc:docMk/>
            <pc:sldMasterMk cId="3775038922" sldId="2147483660"/>
            <pc:sldLayoutMk cId="3180470298" sldId="2147483664"/>
          </pc:sldLayoutMkLst>
          <pc:spChg chg="mod">
            <ac:chgData name="Dan Sweeney Davies" userId="3a23aabe-53ff-4a60-89da-521f26ab8662" providerId="ADAL" clId="{7D573DCD-3FD9-4D90-B279-DC8885BA2216}" dt="2026-03-27T13:35:12.992" v="3"/>
            <ac:spMkLst>
              <pc:docMk/>
              <pc:sldMasterMk cId="3775038922" sldId="2147483660"/>
              <pc:sldLayoutMk cId="3180470298" sldId="2147483664"/>
              <ac:spMk id="3" creationId="{00000000-0000-0000-0000-000000000000}"/>
            </ac:spMkLst>
          </pc:spChg>
          <pc:spChg chg="mod">
            <ac:chgData name="Dan Sweeney Davies" userId="3a23aabe-53ff-4a60-89da-521f26ab8662" providerId="ADAL" clId="{7D573DCD-3FD9-4D90-B279-DC8885BA2216}" dt="2026-03-27T13:35:12.992" v="3"/>
            <ac:spMkLst>
              <pc:docMk/>
              <pc:sldMasterMk cId="3775038922" sldId="2147483660"/>
              <pc:sldLayoutMk cId="3180470298" sldId="2147483664"/>
              <ac:spMk id="4" creationId="{00000000-0000-0000-0000-000000000000}"/>
            </ac:spMkLst>
          </pc:spChg>
        </pc:sldLayoutChg>
        <pc:sldLayoutChg chg="modSp">
          <pc:chgData name="Dan Sweeney Davies" userId="3a23aabe-53ff-4a60-89da-521f26ab8662" providerId="ADAL" clId="{7D573DCD-3FD9-4D90-B279-DC8885BA2216}" dt="2026-03-27T13:35:12.992" v="3"/>
          <pc:sldLayoutMkLst>
            <pc:docMk/>
            <pc:sldMasterMk cId="3775038922" sldId="2147483660"/>
            <pc:sldLayoutMk cId="370195573" sldId="2147483665"/>
          </pc:sldLayoutMkLst>
          <pc:spChg chg="mod">
            <ac:chgData name="Dan Sweeney Davies" userId="3a23aabe-53ff-4a60-89da-521f26ab8662" providerId="ADAL" clId="{7D573DCD-3FD9-4D90-B279-DC8885BA2216}" dt="2026-03-27T13:35:12.992" v="3"/>
            <ac:spMkLst>
              <pc:docMk/>
              <pc:sldMasterMk cId="3775038922" sldId="2147483660"/>
              <pc:sldLayoutMk cId="370195573" sldId="2147483665"/>
              <ac:spMk id="2" creationId="{00000000-0000-0000-0000-000000000000}"/>
            </ac:spMkLst>
          </pc:spChg>
          <pc:spChg chg="mod">
            <ac:chgData name="Dan Sweeney Davies" userId="3a23aabe-53ff-4a60-89da-521f26ab8662" providerId="ADAL" clId="{7D573DCD-3FD9-4D90-B279-DC8885BA2216}" dt="2026-03-27T13:35:12.992" v="3"/>
            <ac:spMkLst>
              <pc:docMk/>
              <pc:sldMasterMk cId="3775038922" sldId="2147483660"/>
              <pc:sldLayoutMk cId="370195573" sldId="2147483665"/>
              <ac:spMk id="3" creationId="{00000000-0000-0000-0000-000000000000}"/>
            </ac:spMkLst>
          </pc:spChg>
          <pc:spChg chg="mod">
            <ac:chgData name="Dan Sweeney Davies" userId="3a23aabe-53ff-4a60-89da-521f26ab8662" providerId="ADAL" clId="{7D573DCD-3FD9-4D90-B279-DC8885BA2216}" dt="2026-03-27T13:35:12.992" v="3"/>
            <ac:spMkLst>
              <pc:docMk/>
              <pc:sldMasterMk cId="3775038922" sldId="2147483660"/>
              <pc:sldLayoutMk cId="370195573" sldId="2147483665"/>
              <ac:spMk id="4" creationId="{00000000-0000-0000-0000-000000000000}"/>
            </ac:spMkLst>
          </pc:spChg>
          <pc:spChg chg="mod">
            <ac:chgData name="Dan Sweeney Davies" userId="3a23aabe-53ff-4a60-89da-521f26ab8662" providerId="ADAL" clId="{7D573DCD-3FD9-4D90-B279-DC8885BA2216}" dt="2026-03-27T13:35:12.992" v="3"/>
            <ac:spMkLst>
              <pc:docMk/>
              <pc:sldMasterMk cId="3775038922" sldId="2147483660"/>
              <pc:sldLayoutMk cId="370195573" sldId="2147483665"/>
              <ac:spMk id="5" creationId="{00000000-0000-0000-0000-000000000000}"/>
            </ac:spMkLst>
          </pc:spChg>
          <pc:spChg chg="mod">
            <ac:chgData name="Dan Sweeney Davies" userId="3a23aabe-53ff-4a60-89da-521f26ab8662" providerId="ADAL" clId="{7D573DCD-3FD9-4D90-B279-DC8885BA2216}" dt="2026-03-27T13:35:12.992" v="3"/>
            <ac:spMkLst>
              <pc:docMk/>
              <pc:sldMasterMk cId="3775038922" sldId="2147483660"/>
              <pc:sldLayoutMk cId="370195573" sldId="2147483665"/>
              <ac:spMk id="6" creationId="{00000000-0000-0000-0000-000000000000}"/>
            </ac:spMkLst>
          </pc:spChg>
        </pc:sldLayoutChg>
        <pc:sldLayoutChg chg="modSp">
          <pc:chgData name="Dan Sweeney Davies" userId="3a23aabe-53ff-4a60-89da-521f26ab8662" providerId="ADAL" clId="{7D573DCD-3FD9-4D90-B279-DC8885BA2216}" dt="2026-03-27T13:35:12.992" v="3"/>
          <pc:sldLayoutMkLst>
            <pc:docMk/>
            <pc:sldMasterMk cId="3775038922" sldId="2147483660"/>
            <pc:sldLayoutMk cId="1400277489" sldId="2147483668"/>
          </pc:sldLayoutMkLst>
          <pc:spChg chg="mod">
            <ac:chgData name="Dan Sweeney Davies" userId="3a23aabe-53ff-4a60-89da-521f26ab8662" providerId="ADAL" clId="{7D573DCD-3FD9-4D90-B279-DC8885BA2216}" dt="2026-03-27T13:35:12.992" v="3"/>
            <ac:spMkLst>
              <pc:docMk/>
              <pc:sldMasterMk cId="3775038922" sldId="2147483660"/>
              <pc:sldLayoutMk cId="1400277489" sldId="2147483668"/>
              <ac:spMk id="2" creationId="{00000000-0000-0000-0000-000000000000}"/>
            </ac:spMkLst>
          </pc:spChg>
          <pc:spChg chg="mod">
            <ac:chgData name="Dan Sweeney Davies" userId="3a23aabe-53ff-4a60-89da-521f26ab8662" providerId="ADAL" clId="{7D573DCD-3FD9-4D90-B279-DC8885BA2216}" dt="2026-03-27T13:35:12.992" v="3"/>
            <ac:spMkLst>
              <pc:docMk/>
              <pc:sldMasterMk cId="3775038922" sldId="2147483660"/>
              <pc:sldLayoutMk cId="1400277489" sldId="2147483668"/>
              <ac:spMk id="3" creationId="{00000000-0000-0000-0000-000000000000}"/>
            </ac:spMkLst>
          </pc:spChg>
          <pc:spChg chg="mod">
            <ac:chgData name="Dan Sweeney Davies" userId="3a23aabe-53ff-4a60-89da-521f26ab8662" providerId="ADAL" clId="{7D573DCD-3FD9-4D90-B279-DC8885BA2216}" dt="2026-03-27T13:35:12.992" v="3"/>
            <ac:spMkLst>
              <pc:docMk/>
              <pc:sldMasterMk cId="3775038922" sldId="2147483660"/>
              <pc:sldLayoutMk cId="1400277489" sldId="2147483668"/>
              <ac:spMk id="4" creationId="{00000000-0000-0000-0000-000000000000}"/>
            </ac:spMkLst>
          </pc:spChg>
        </pc:sldLayoutChg>
        <pc:sldLayoutChg chg="modSp">
          <pc:chgData name="Dan Sweeney Davies" userId="3a23aabe-53ff-4a60-89da-521f26ab8662" providerId="ADAL" clId="{7D573DCD-3FD9-4D90-B279-DC8885BA2216}" dt="2026-03-27T13:35:12.992" v="3"/>
          <pc:sldLayoutMkLst>
            <pc:docMk/>
            <pc:sldMasterMk cId="3775038922" sldId="2147483660"/>
            <pc:sldLayoutMk cId="2537245465" sldId="2147483669"/>
          </pc:sldLayoutMkLst>
          <pc:spChg chg="mod">
            <ac:chgData name="Dan Sweeney Davies" userId="3a23aabe-53ff-4a60-89da-521f26ab8662" providerId="ADAL" clId="{7D573DCD-3FD9-4D90-B279-DC8885BA2216}" dt="2026-03-27T13:35:12.992" v="3"/>
            <ac:spMkLst>
              <pc:docMk/>
              <pc:sldMasterMk cId="3775038922" sldId="2147483660"/>
              <pc:sldLayoutMk cId="2537245465" sldId="2147483669"/>
              <ac:spMk id="2" creationId="{00000000-0000-0000-0000-000000000000}"/>
            </ac:spMkLst>
          </pc:spChg>
          <pc:spChg chg="mod">
            <ac:chgData name="Dan Sweeney Davies" userId="3a23aabe-53ff-4a60-89da-521f26ab8662" providerId="ADAL" clId="{7D573DCD-3FD9-4D90-B279-DC8885BA2216}" dt="2026-03-27T13:35:12.992" v="3"/>
            <ac:spMkLst>
              <pc:docMk/>
              <pc:sldMasterMk cId="3775038922" sldId="2147483660"/>
              <pc:sldLayoutMk cId="2537245465" sldId="2147483669"/>
              <ac:spMk id="3" creationId="{00000000-0000-0000-0000-000000000000}"/>
            </ac:spMkLst>
          </pc:spChg>
          <pc:spChg chg="mod">
            <ac:chgData name="Dan Sweeney Davies" userId="3a23aabe-53ff-4a60-89da-521f26ab8662" providerId="ADAL" clId="{7D573DCD-3FD9-4D90-B279-DC8885BA2216}" dt="2026-03-27T13:35:12.992" v="3"/>
            <ac:spMkLst>
              <pc:docMk/>
              <pc:sldMasterMk cId="3775038922" sldId="2147483660"/>
              <pc:sldLayoutMk cId="2537245465" sldId="2147483669"/>
              <ac:spMk id="4" creationId="{00000000-0000-0000-0000-000000000000}"/>
            </ac:spMkLst>
          </pc:spChg>
        </pc:sldLayoutChg>
        <pc:sldLayoutChg chg="modSp">
          <pc:chgData name="Dan Sweeney Davies" userId="3a23aabe-53ff-4a60-89da-521f26ab8662" providerId="ADAL" clId="{7D573DCD-3FD9-4D90-B279-DC8885BA2216}" dt="2026-03-27T13:35:12.992" v="3"/>
          <pc:sldLayoutMkLst>
            <pc:docMk/>
            <pc:sldMasterMk cId="3775038922" sldId="2147483660"/>
            <pc:sldLayoutMk cId="3450066576" sldId="2147483671"/>
          </pc:sldLayoutMkLst>
          <pc:spChg chg="mod">
            <ac:chgData name="Dan Sweeney Davies" userId="3a23aabe-53ff-4a60-89da-521f26ab8662" providerId="ADAL" clId="{7D573DCD-3FD9-4D90-B279-DC8885BA2216}" dt="2026-03-27T13:35:12.992" v="3"/>
            <ac:spMkLst>
              <pc:docMk/>
              <pc:sldMasterMk cId="3775038922" sldId="2147483660"/>
              <pc:sldLayoutMk cId="3450066576" sldId="2147483671"/>
              <ac:spMk id="2" creationId="{00000000-0000-0000-0000-000000000000}"/>
            </ac:spMkLst>
          </pc:spChg>
          <pc:spChg chg="mod">
            <ac:chgData name="Dan Sweeney Davies" userId="3a23aabe-53ff-4a60-89da-521f26ab8662" providerId="ADAL" clId="{7D573DCD-3FD9-4D90-B279-DC8885BA2216}" dt="2026-03-27T13:35:12.992" v="3"/>
            <ac:spMkLst>
              <pc:docMk/>
              <pc:sldMasterMk cId="3775038922" sldId="2147483660"/>
              <pc:sldLayoutMk cId="3450066576" sldId="2147483671"/>
              <ac:spMk id="3" creationId="{00000000-0000-0000-0000-000000000000}"/>
            </ac:spMkLst>
          </pc:spChg>
        </pc:sldLayoutChg>
      </pc:sldMaster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840FC-49D1-423A-B9BD-6BBE8F228D83}" type="datetimeFigureOut">
              <a:rPr lang="en-GB" smtClean="0"/>
              <a:t>27/03/2026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3ED0E-3192-4AD2-A593-3FAFB88324F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633615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840FC-49D1-423A-B9BD-6BBE8F228D83}" type="datetimeFigureOut">
              <a:rPr lang="en-GB" smtClean="0"/>
              <a:t>27/03/2026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3ED0E-3192-4AD2-A593-3FAFB88324F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429813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899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199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840FC-49D1-423A-B9BD-6BBE8F228D83}" type="datetimeFigureOut">
              <a:rPr lang="en-GB" smtClean="0"/>
              <a:t>27/03/2026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3ED0E-3192-4AD2-A593-3FAFB88324F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500665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840FC-49D1-423A-B9BD-6BBE8F228D83}" type="datetimeFigureOut">
              <a:rPr lang="en-GB" smtClean="0"/>
              <a:t>27/03/2026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3ED0E-3192-4AD2-A593-3FAFB88324F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752752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2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2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840FC-49D1-423A-B9BD-6BBE8F228D83}" type="datetimeFigureOut">
              <a:rPr lang="en-GB" smtClean="0"/>
              <a:t>27/03/2026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3ED0E-3192-4AD2-A593-3FAFB88324F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595085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1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1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840FC-49D1-423A-B9BD-6BBE8F228D83}" type="datetimeFigureOut">
              <a:rPr lang="en-GB" smtClean="0"/>
              <a:t>27/03/2026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3ED0E-3192-4AD2-A593-3FAFB88324F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804702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6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2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2" y="2505076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840FC-49D1-423A-B9BD-6BBE8F228D83}" type="datetimeFigureOut">
              <a:rPr lang="en-GB" smtClean="0"/>
              <a:t>27/03/2026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3ED0E-3192-4AD2-A593-3FAFB88324F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01955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840FC-49D1-423A-B9BD-6BBE8F228D83}" type="datetimeFigureOut">
              <a:rPr lang="en-GB" smtClean="0"/>
              <a:t>27/03/2026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3ED0E-3192-4AD2-A593-3FAFB88324F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255711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840FC-49D1-423A-B9BD-6BBE8F228D83}" type="datetimeFigureOut">
              <a:rPr lang="en-GB" smtClean="0"/>
              <a:t>27/03/2026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3ED0E-3192-4AD2-A593-3FAFB88324F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776071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90" y="457200"/>
            <a:ext cx="3932236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1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90" y="2057400"/>
            <a:ext cx="3932236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840FC-49D1-423A-B9BD-6BBE8F228D83}" type="datetimeFigureOut">
              <a:rPr lang="en-GB" smtClean="0"/>
              <a:t>27/03/2026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3ED0E-3192-4AD2-A593-3FAFB88324F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002774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90" y="457200"/>
            <a:ext cx="3932236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1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90" y="2057400"/>
            <a:ext cx="3932236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840FC-49D1-423A-B9BD-6BBE8F228D83}" type="datetimeFigureOut">
              <a:rPr lang="en-GB" smtClean="0"/>
              <a:t>27/03/2026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3ED0E-3192-4AD2-A593-3FAFB88324F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372454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2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2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1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2D840FC-49D1-423A-B9BD-6BBE8F228D83}" type="datetimeFigureOut">
              <a:rPr lang="en-GB" smtClean="0"/>
              <a:t>27/03/2026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2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1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673ED0E-3192-4AD2-A593-3FAFB88324F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750389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AD7487-80F4-080F-C46C-3FAFF0B3B03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56CBD42-6235-2401-43A1-B26F426F5EC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84A0811-D766-50F2-1C1E-7660256342F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93"/>
            <a:ext cx="12192000" cy="685621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FD386E45-7095-D389-2091-46C599C8D72A}"/>
              </a:ext>
            </a:extLst>
          </p:cNvPr>
          <p:cNvSpPr txBox="1"/>
          <p:nvPr/>
        </p:nvSpPr>
        <p:spPr>
          <a:xfrm>
            <a:off x="845058" y="4197168"/>
            <a:ext cx="34398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rgbClr val="3B2E58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Date: </a:t>
            </a:r>
            <a:r>
              <a:rPr lang="en-GB" b="1" dirty="0">
                <a:solidFill>
                  <a:srgbClr val="3B2E58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[Insert DD/MM]</a:t>
            </a:r>
            <a:r>
              <a:rPr lang="en-GB" dirty="0">
                <a:solidFill>
                  <a:srgbClr val="3B2E58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3A81C44-ED7C-7278-6832-16B8DFF0A94C}"/>
              </a:ext>
            </a:extLst>
          </p:cNvPr>
          <p:cNvSpPr txBox="1"/>
          <p:nvPr/>
        </p:nvSpPr>
        <p:spPr>
          <a:xfrm>
            <a:off x="845058" y="4632597"/>
            <a:ext cx="34398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rgbClr val="3B2E58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Time:</a:t>
            </a:r>
            <a:r>
              <a:rPr lang="en-GB" dirty="0">
                <a:solidFill>
                  <a:srgbClr val="3B2E58"/>
                </a:solidFill>
              </a:rPr>
              <a:t> </a:t>
            </a:r>
            <a:r>
              <a:rPr lang="en-GB" b="1" dirty="0">
                <a:solidFill>
                  <a:srgbClr val="3B2E58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[Insert]</a:t>
            </a:r>
            <a:r>
              <a:rPr lang="en-GB" dirty="0">
                <a:solidFill>
                  <a:srgbClr val="3B2E58"/>
                </a:solidFill>
              </a:rPr>
              <a:t>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2F88002-A669-2370-FA03-5A00DA4227AB}"/>
              </a:ext>
            </a:extLst>
          </p:cNvPr>
          <p:cNvSpPr txBox="1"/>
          <p:nvPr/>
        </p:nvSpPr>
        <p:spPr>
          <a:xfrm>
            <a:off x="845058" y="5068026"/>
            <a:ext cx="34398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rgbClr val="3B2E58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Speakers: </a:t>
            </a:r>
            <a:r>
              <a:rPr lang="en-GB" b="1" dirty="0">
                <a:solidFill>
                  <a:srgbClr val="3B2E58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[Insert]</a:t>
            </a:r>
            <a:endParaRPr lang="en-GB" dirty="0">
              <a:solidFill>
                <a:srgbClr val="3B2E58"/>
              </a:solidFill>
            </a:endParaRPr>
          </a:p>
        </p:txBody>
      </p:sp>
      <p:pic>
        <p:nvPicPr>
          <p:cNvPr id="4" name="Picture 3" descr="A yellow sign with black text&#10;&#10;AI-generated content may be incorrect.">
            <a:extLst>
              <a:ext uri="{FF2B5EF4-FFF2-40B4-BE49-F238E27FC236}">
                <a16:creationId xmlns:a16="http://schemas.microsoft.com/office/drawing/2014/main" id="{1E755588-2B49-ABE9-BD9F-42649518A5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2228" y="5724511"/>
            <a:ext cx="1984664" cy="6658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536689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dc3bbef0-8ebf-4a2e-8a83-49e885363da9" xsi:nil="true"/>
    <lcf76f155ced4ddcb4097134ff3c332f xmlns="0f7916eb-1e6b-4e0d-b8e3-e19f51cad873">
      <Terms xmlns="http://schemas.microsoft.com/office/infopath/2007/PartnerControls"/>
    </lcf76f155ced4ddcb4097134ff3c332f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4E0415D8A36A04C96EED4360C27489D" ma:contentTypeVersion="19" ma:contentTypeDescription="Create a new document." ma:contentTypeScope="" ma:versionID="1145d2e8f97e1b6e213a9bc48f65d844">
  <xsd:schema xmlns:xsd="http://www.w3.org/2001/XMLSchema" xmlns:xs="http://www.w3.org/2001/XMLSchema" xmlns:p="http://schemas.microsoft.com/office/2006/metadata/properties" xmlns:ns2="0f7916eb-1e6b-4e0d-b8e3-e19f51cad873" xmlns:ns3="dc3bbef0-8ebf-4a2e-8a83-49e885363da9" targetNamespace="http://schemas.microsoft.com/office/2006/metadata/properties" ma:root="true" ma:fieldsID="1be6de20865b195da24e5c8d857bf1c8" ns2:_="" ns3:_="">
    <xsd:import namespace="0f7916eb-1e6b-4e0d-b8e3-e19f51cad873"/>
    <xsd:import namespace="dc3bbef0-8ebf-4a2e-8a83-49e885363da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f7916eb-1e6b-4e0d-b8e3-e19f51cad87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e7349fb9-51fc-48f6-9016-e68939826734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3bbef0-8ebf-4a2e-8a83-49e885363da9" elementFormDefault="qualified">
    <xsd:import namespace="http://schemas.microsoft.com/office/2006/documentManagement/types"/>
    <xsd:import namespace="http://schemas.microsoft.com/office/infopath/2007/PartnerControls"/>
    <xsd:element name="SharedWithUsers" ma:index="15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187316e6-55a2-451d-9855-53606ff47ac0}" ma:internalName="TaxCatchAll" ma:showField="CatchAllData" ma:web="dc3bbef0-8ebf-4a2e-8a83-49e885363da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15DF4751-1576-475A-8A58-4352DDC82811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C0010480-14B7-4A2F-B068-8AB3C687270A}">
  <ds:schemaRefs>
    <ds:schemaRef ds:uri="http://schemas.microsoft.com/office/2006/metadata/properties"/>
    <ds:schemaRef ds:uri="http://schemas.microsoft.com/office/infopath/2007/PartnerControls"/>
    <ds:schemaRef ds:uri="dc3bbef0-8ebf-4a2e-8a83-49e885363da9"/>
    <ds:schemaRef ds:uri="0f7916eb-1e6b-4e0d-b8e3-e19f51cad873"/>
  </ds:schemaRefs>
</ds:datastoreItem>
</file>

<file path=customXml/itemProps3.xml><?xml version="1.0" encoding="utf-8"?>
<ds:datastoreItem xmlns:ds="http://schemas.openxmlformats.org/officeDocument/2006/customXml" ds:itemID="{887239A5-430C-4EEC-AC63-917C7D2BDC1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f7916eb-1e6b-4e0d-b8e3-e19f51cad873"/>
    <ds:schemaRef ds:uri="dc3bbef0-8ebf-4a2e-8a83-49e885363da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</TotalTime>
  <Words>18</Words>
  <Application>Microsoft Office PowerPoint</Application>
  <PresentationFormat>Widescreen</PresentationFormat>
  <Paragraphs>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Aptos</vt:lpstr>
      <vt:lpstr>Aptos Display</vt:lpstr>
      <vt:lpstr>Arial</vt:lpstr>
      <vt:lpstr>Segoe UI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Dan Sweeney Davies</dc:creator>
  <cp:lastModifiedBy>Dan Sweeney Davies</cp:lastModifiedBy>
  <cp:revision>1</cp:revision>
  <dcterms:created xsi:type="dcterms:W3CDTF">2026-03-27T13:33:24Z</dcterms:created>
  <dcterms:modified xsi:type="dcterms:W3CDTF">2026-03-27T14:36:51Z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0x010100B4E0415D8A36A04C96EED4360C27489D</vt:lpwstr>
  </property>
  <property fmtid="{D5CDD505-2E9C-101B-9397-08002B2CF9AE}" pid="3" name="MediaServiceImageTags">
    <vt:lpwstr/>
  </property>
</Properties>
</file>