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91440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2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779451-BF55-42BD-BC4A-AF3C35326382}" v="4" dt="2026-03-27T13:35:12.993"/>
    <p1510:client id="{65B0741A-00DD-4C57-BF57-4C4CB6139293}" v="1" dt="2026-03-27T13:47:54.382"/>
    <p1510:client id="{A5808BBD-5BB3-460C-9D51-5875DD1BC242}" v="2" dt="2026-03-27T14:35:33.5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25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 Sweeney Davies" userId="3a23aabe-53ff-4a60-89da-521f26ab8662" providerId="ADAL" clId="{7D573DCD-3FD9-4D90-B279-DC8885BA2216}"/>
    <pc:docChg chg="undo custSel addSld delSld modSld modMainMaster">
      <pc:chgData name="Dan Sweeney Davies" userId="3a23aabe-53ff-4a60-89da-521f26ab8662" providerId="ADAL" clId="{7D573DCD-3FD9-4D90-B279-DC8885BA2216}" dt="2026-03-27T14:35:55.943" v="72" actId="1076"/>
      <pc:docMkLst>
        <pc:docMk/>
      </pc:docMkLst>
      <pc:sldChg chg="addSp delSp modSp new mod">
        <pc:chgData name="Dan Sweeney Davies" userId="3a23aabe-53ff-4a60-89da-521f26ab8662" providerId="ADAL" clId="{7D573DCD-3FD9-4D90-B279-DC8885BA2216}" dt="2026-03-27T14:35:55.943" v="72" actId="1076"/>
        <pc:sldMkLst>
          <pc:docMk/>
          <pc:sldMk cId="752336711" sldId="256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2" creationId="{CCAFAB05-2EDD-D009-38FF-209B0649070C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3" creationId="{8AEB1804-2B69-E8D2-34C4-523846D6989D}"/>
          </ac:spMkLst>
        </pc:spChg>
        <pc:spChg chg="add del mod">
          <ac:chgData name="Dan Sweeney Davies" userId="3a23aabe-53ff-4a60-89da-521f26ab8662" providerId="ADAL" clId="{7D573DCD-3FD9-4D90-B279-DC8885BA2216}" dt="2026-03-27T14:35:37.889" v="71" actId="21"/>
          <ac:spMkLst>
            <pc:docMk/>
            <pc:sldMk cId="752336711" sldId="256"/>
            <ac:spMk id="6" creationId="{FD2568D9-2861-DEAE-2446-F57168138D67}"/>
          </ac:spMkLst>
        </pc:spChg>
        <pc:spChg chg="add mod">
          <ac:chgData name="Dan Sweeney Davies" userId="3a23aabe-53ff-4a60-89da-521f26ab8662" providerId="ADAL" clId="{7D573DCD-3FD9-4D90-B279-DC8885BA2216}" dt="2026-03-27T14:17:39.671" v="61" actId="1076"/>
          <ac:spMkLst>
            <pc:docMk/>
            <pc:sldMk cId="752336711" sldId="256"/>
            <ac:spMk id="7" creationId="{0C5BE7E6-64FC-B0E2-B5E2-2DE5EA2B83C9}"/>
          </ac:spMkLst>
        </pc:spChg>
        <pc:spChg chg="add mod">
          <ac:chgData name="Dan Sweeney Davies" userId="3a23aabe-53ff-4a60-89da-521f26ab8662" providerId="ADAL" clId="{7D573DCD-3FD9-4D90-B279-DC8885BA2216}" dt="2026-03-27T14:18:34.362" v="66" actId="207"/>
          <ac:spMkLst>
            <pc:docMk/>
            <pc:sldMk cId="752336711" sldId="256"/>
            <ac:spMk id="9" creationId="{1EB3AD2D-3E5A-8A46-30D6-A18218BB16F3}"/>
          </ac:spMkLst>
        </pc:spChg>
        <pc:spChg chg="add mod">
          <ac:chgData name="Dan Sweeney Davies" userId="3a23aabe-53ff-4a60-89da-521f26ab8662" providerId="ADAL" clId="{7D573DCD-3FD9-4D90-B279-DC8885BA2216}" dt="2026-03-27T14:18:37.919" v="67" actId="207"/>
          <ac:spMkLst>
            <pc:docMk/>
            <pc:sldMk cId="752336711" sldId="256"/>
            <ac:spMk id="10" creationId="{8D80819C-AEF1-8EC8-EE6B-C32D42B8AB59}"/>
          </ac:spMkLst>
        </pc:spChg>
        <pc:picChg chg="add mod">
          <ac:chgData name="Dan Sweeney Davies" userId="3a23aabe-53ff-4a60-89da-521f26ab8662" providerId="ADAL" clId="{7D573DCD-3FD9-4D90-B279-DC8885BA2216}" dt="2026-03-27T14:35:55.943" v="72" actId="1076"/>
          <ac:picMkLst>
            <pc:docMk/>
            <pc:sldMk cId="752336711" sldId="256"/>
            <ac:picMk id="4" creationId="{28660F69-6326-1722-9C2C-074AC8385F3A}"/>
          </ac:picMkLst>
        </pc:picChg>
        <pc:picChg chg="add del mod">
          <ac:chgData name="Dan Sweeney Davies" userId="3a23aabe-53ff-4a60-89da-521f26ab8662" providerId="ADAL" clId="{7D573DCD-3FD9-4D90-B279-DC8885BA2216}" dt="2026-03-27T13:52:29.303" v="27" actId="21"/>
          <ac:picMkLst>
            <pc:docMk/>
            <pc:sldMk cId="752336711" sldId="256"/>
            <ac:picMk id="5" creationId="{E05D53B0-AB8D-E92A-21F5-0116761B924A}"/>
          </ac:picMkLst>
        </pc:picChg>
        <pc:picChg chg="add mod ord">
          <ac:chgData name="Dan Sweeney Davies" userId="3a23aabe-53ff-4a60-89da-521f26ab8662" providerId="ADAL" clId="{7D573DCD-3FD9-4D90-B279-DC8885BA2216}" dt="2026-03-27T14:20:11.442" v="68" actId="1076"/>
          <ac:picMkLst>
            <pc:docMk/>
            <pc:sldMk cId="752336711" sldId="256"/>
            <ac:picMk id="5" creationId="{E080FFDE-2281-E49B-D98B-D5392C8633CC}"/>
          </ac:picMkLst>
        </pc:picChg>
        <pc:picChg chg="add del mod ord">
          <ac:chgData name="Dan Sweeney Davies" userId="3a23aabe-53ff-4a60-89da-521f26ab8662" providerId="ADAL" clId="{7D573DCD-3FD9-4D90-B279-DC8885BA2216}" dt="2026-03-27T14:10:08.571" v="48" actId="21"/>
          <ac:picMkLst>
            <pc:docMk/>
            <pc:sldMk cId="752336711" sldId="256"/>
            <ac:picMk id="5" creationId="{FDA3323D-5689-8D55-CE80-AFE7B0E9DA5B}"/>
          </ac:picMkLst>
        </pc:picChg>
        <pc:picChg chg="add del mod">
          <ac:chgData name="Dan Sweeney Davies" userId="3a23aabe-53ff-4a60-89da-521f26ab8662" providerId="ADAL" clId="{7D573DCD-3FD9-4D90-B279-DC8885BA2216}" dt="2026-03-27T13:52:47.691" v="30" actId="21"/>
          <ac:picMkLst>
            <pc:docMk/>
            <pc:sldMk cId="752336711" sldId="256"/>
            <ac:picMk id="7" creationId="{6E698C15-27B3-5864-D019-F23CB46BB925}"/>
          </ac:picMkLst>
        </pc:picChg>
        <pc:picChg chg="add del mod ord">
          <ac:chgData name="Dan Sweeney Davies" userId="3a23aabe-53ff-4a60-89da-521f26ab8662" providerId="ADAL" clId="{7D573DCD-3FD9-4D90-B279-DC8885BA2216}" dt="2026-03-27T14:17:49.062" v="62" actId="21"/>
          <ac:picMkLst>
            <pc:docMk/>
            <pc:sldMk cId="752336711" sldId="256"/>
            <ac:picMk id="8" creationId="{5AA6E2D1-CF2E-0568-941A-4D6D073E7752}"/>
          </ac:picMkLst>
        </pc:picChg>
        <pc:picChg chg="add del mod ord">
          <ac:chgData name="Dan Sweeney Davies" userId="3a23aabe-53ff-4a60-89da-521f26ab8662" providerId="ADAL" clId="{7D573DCD-3FD9-4D90-B279-DC8885BA2216}" dt="2026-03-27T14:04:33.372" v="43" actId="21"/>
          <ac:picMkLst>
            <pc:docMk/>
            <pc:sldMk cId="752336711" sldId="256"/>
            <ac:picMk id="9" creationId="{31894C79-698D-272C-2F27-EA54E4E57EAF}"/>
          </ac:picMkLst>
        </pc:picChg>
      </pc:sldChg>
      <pc:sldChg chg="modSp new del">
        <pc:chgData name="Dan Sweeney Davies" userId="3a23aabe-53ff-4a60-89da-521f26ab8662" providerId="ADAL" clId="{7D573DCD-3FD9-4D90-B279-DC8885BA2216}" dt="2026-03-27T13:35:56.149" v="4" actId="2696"/>
        <pc:sldMkLst>
          <pc:docMk/>
          <pc:sldMk cId="3441648895" sldId="257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2" creationId="{33EFB9C9-2DEC-82B0-000D-07BA175734E2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3" creationId="{BD02E1EA-C655-D115-0469-449C029000E2}"/>
          </ac:spMkLst>
        </pc:spChg>
      </pc:sldChg>
      <pc:sldChg chg="modSp new del">
        <pc:chgData name="Dan Sweeney Davies" userId="3a23aabe-53ff-4a60-89da-521f26ab8662" providerId="ADAL" clId="{7D573DCD-3FD9-4D90-B279-DC8885BA2216}" dt="2026-03-27T13:35:58.101" v="5" actId="2696"/>
        <pc:sldMkLst>
          <pc:docMk/>
          <pc:sldMk cId="2141000148" sldId="258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2" creationId="{2858312C-B72D-0051-038F-5422C96761EF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3" creationId="{648A6EF7-67BD-1446-7A1B-8C2AF783C93B}"/>
          </ac:spMkLst>
        </pc:spChg>
      </pc:sldChg>
      <pc:sldMasterChg chg="modSp modSldLayout">
        <pc:chgData name="Dan Sweeney Davies" userId="3a23aabe-53ff-4a60-89da-521f26ab8662" providerId="ADAL" clId="{7D573DCD-3FD9-4D90-B279-DC8885BA2216}" dt="2026-03-27T13:35:12.992" v="3"/>
        <pc:sldMasterMkLst>
          <pc:docMk/>
          <pc:sldMasterMk cId="3775038922" sldId="2147483660"/>
        </pc:sldMaster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2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3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4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5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6" creationId="{00000000-0000-0000-0000-000000000000}"/>
          </ac:spMkLst>
        </pc:sp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4263361526" sldId="214748366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959508580" sldId="2147483663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180470298" sldId="2147483664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70195573" sldId="2147483665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4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5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6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400277489" sldId="2147483668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2537245465" sldId="2147483669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450066576" sldId="214748367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7430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62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0853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170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35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0630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793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8087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842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5989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5828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856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FAB05-2EDD-D009-38FF-209B064907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EB1804-2B69-E8D2-34C4-523846D698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80FFDE-2281-E49B-D98B-D5392C8633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13976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C5BE7E6-64FC-B0E2-B5E2-2DE5EA2B83C9}"/>
              </a:ext>
            </a:extLst>
          </p:cNvPr>
          <p:cNvSpPr txBox="1"/>
          <p:nvPr/>
        </p:nvSpPr>
        <p:spPr>
          <a:xfrm>
            <a:off x="954786" y="6948500"/>
            <a:ext cx="343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Date: </a:t>
            </a:r>
            <a:r>
              <a:rPr lang="en-GB" b="1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[Insert DD/MM]</a:t>
            </a:r>
            <a:r>
              <a:rPr lang="en-GB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B3AD2D-3E5A-8A46-30D6-A18218BB16F3}"/>
              </a:ext>
            </a:extLst>
          </p:cNvPr>
          <p:cNvSpPr txBox="1"/>
          <p:nvPr/>
        </p:nvSpPr>
        <p:spPr>
          <a:xfrm>
            <a:off x="954786" y="7383929"/>
            <a:ext cx="343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Time:</a:t>
            </a:r>
            <a:r>
              <a:rPr lang="en-GB" dirty="0">
                <a:solidFill>
                  <a:srgbClr val="3B2E58"/>
                </a:solidFill>
              </a:rPr>
              <a:t> </a:t>
            </a:r>
            <a:r>
              <a:rPr lang="en-GB" b="1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[Insert]</a:t>
            </a:r>
            <a:r>
              <a:rPr lang="en-GB" dirty="0">
                <a:solidFill>
                  <a:srgbClr val="3B2E58"/>
                </a:solidFill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80819C-AEF1-8EC8-EE6B-C32D42B8AB59}"/>
              </a:ext>
            </a:extLst>
          </p:cNvPr>
          <p:cNvSpPr txBox="1"/>
          <p:nvPr/>
        </p:nvSpPr>
        <p:spPr>
          <a:xfrm>
            <a:off x="954786" y="7819358"/>
            <a:ext cx="343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Speakers: </a:t>
            </a:r>
            <a:r>
              <a:rPr lang="en-GB" b="1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[Insert]</a:t>
            </a:r>
            <a:endParaRPr lang="en-GB" dirty="0">
              <a:solidFill>
                <a:srgbClr val="3B2E58"/>
              </a:solidFill>
            </a:endParaRPr>
          </a:p>
        </p:txBody>
      </p:sp>
      <p:pic>
        <p:nvPicPr>
          <p:cNvPr id="4" name="Picture 3" descr="A yellow sign with black text&#10;&#10;AI-generated content may be incorrect.">
            <a:extLst>
              <a:ext uri="{FF2B5EF4-FFF2-40B4-BE49-F238E27FC236}">
                <a16:creationId xmlns:a16="http://schemas.microsoft.com/office/drawing/2014/main" id="{28660F69-6326-1722-9C2C-074AC8385F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784" y="1040775"/>
            <a:ext cx="1984664" cy="66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33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c3bbef0-8ebf-4a2e-8a83-49e885363da9" xsi:nil="true"/>
    <lcf76f155ced4ddcb4097134ff3c332f xmlns="0f7916eb-1e6b-4e0d-b8e3-e19f51cad87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E0415D8A36A04C96EED4360C27489D" ma:contentTypeVersion="19" ma:contentTypeDescription="Create a new document." ma:contentTypeScope="" ma:versionID="1145d2e8f97e1b6e213a9bc48f65d844">
  <xsd:schema xmlns:xsd="http://www.w3.org/2001/XMLSchema" xmlns:xs="http://www.w3.org/2001/XMLSchema" xmlns:p="http://schemas.microsoft.com/office/2006/metadata/properties" xmlns:ns2="0f7916eb-1e6b-4e0d-b8e3-e19f51cad873" xmlns:ns3="dc3bbef0-8ebf-4a2e-8a83-49e885363da9" targetNamespace="http://schemas.microsoft.com/office/2006/metadata/properties" ma:root="true" ma:fieldsID="1be6de20865b195da24e5c8d857bf1c8" ns2:_="" ns3:_="">
    <xsd:import namespace="0f7916eb-1e6b-4e0d-b8e3-e19f51cad873"/>
    <xsd:import namespace="dc3bbef0-8ebf-4a2e-8a83-49e885363d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7916eb-1e6b-4e0d-b8e3-e19f51cad8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7349fb9-51fc-48f6-9016-e689398267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bbef0-8ebf-4a2e-8a83-49e885363da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87316e6-55a2-451d-9855-53606ff47ac0}" ma:internalName="TaxCatchAll" ma:showField="CatchAllData" ma:web="dc3bbef0-8ebf-4a2e-8a83-49e885363d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010480-14B7-4A2F-B068-8AB3C687270A}">
  <ds:schemaRefs>
    <ds:schemaRef ds:uri="http://schemas.microsoft.com/office/2006/metadata/properties"/>
    <ds:schemaRef ds:uri="http://schemas.microsoft.com/office/infopath/2007/PartnerControls"/>
    <ds:schemaRef ds:uri="dc3bbef0-8ebf-4a2e-8a83-49e885363da9"/>
    <ds:schemaRef ds:uri="0f7916eb-1e6b-4e0d-b8e3-e19f51cad873"/>
  </ds:schemaRefs>
</ds:datastoreItem>
</file>

<file path=customXml/itemProps2.xml><?xml version="1.0" encoding="utf-8"?>
<ds:datastoreItem xmlns:ds="http://schemas.openxmlformats.org/officeDocument/2006/customXml" ds:itemID="{887239A5-430C-4EEC-AC63-917C7D2BDC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7916eb-1e6b-4e0d-b8e3-e19f51cad873"/>
    <ds:schemaRef ds:uri="dc3bbef0-8ebf-4a2e-8a83-49e885363d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5DF4751-1576-475A-8A58-4352DDC8281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18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Segoe UI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Sweeney Davies</dc:creator>
  <cp:lastModifiedBy>Dan Sweeney Davies</cp:lastModifiedBy>
  <cp:revision>1</cp:revision>
  <dcterms:created xsi:type="dcterms:W3CDTF">2026-03-27T13:33:24Z</dcterms:created>
  <dcterms:modified xsi:type="dcterms:W3CDTF">2026-03-27T14:35:59Z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0x010100B4E0415D8A36A04C96EED4360C27489D</vt:lpwstr>
  </property>
  <property fmtid="{D5CDD505-2E9C-101B-9397-08002B2CF9AE}" pid="3" name="MediaServiceImageTags">
    <vt:lpwstr/>
  </property>
</Properties>
</file>