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2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79451-BF55-42BD-BC4A-AF3C35326382}" v="4" dt="2026-03-27T13:35:12.993"/>
    <p1510:client id="{78AE4CE9-2E17-4D99-94BB-071A44CD5A48}" v="1" dt="2026-03-27T13:48:50.828"/>
    <p1510:client id="{7C4A3EFD-12E5-4668-9EB5-CD3DAA973552}" v="6" dt="2026-03-27T14:36:06.1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3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Sweeney Davies" userId="3a23aabe-53ff-4a60-89da-521f26ab8662" providerId="ADAL" clId="{7D573DCD-3FD9-4D90-B279-DC8885BA2216}"/>
    <pc:docChg chg="undo custSel addSld delSld modSld modMainMaster">
      <pc:chgData name="Dan Sweeney Davies" userId="3a23aabe-53ff-4a60-89da-521f26ab8662" providerId="ADAL" clId="{7D573DCD-3FD9-4D90-B279-DC8885BA2216}" dt="2026-03-27T14:36:31.794" v="129" actId="1076"/>
      <pc:docMkLst>
        <pc:docMk/>
      </pc:docMkLst>
      <pc:sldChg chg="addSp delSp modSp new mod">
        <pc:chgData name="Dan Sweeney Davies" userId="3a23aabe-53ff-4a60-89da-521f26ab8662" providerId="ADAL" clId="{7D573DCD-3FD9-4D90-B279-DC8885BA2216}" dt="2026-03-27T14:36:31.794" v="129" actId="1076"/>
        <pc:sldMkLst>
          <pc:docMk/>
          <pc:sldMk cId="752336711" sldId="256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2" creationId="{CCAFAB05-2EDD-D009-38FF-209B0649070C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752336711" sldId="256"/>
            <ac:spMk id="3" creationId="{8AEB1804-2B69-E8D2-34C4-523846D6989D}"/>
          </ac:spMkLst>
        </pc:spChg>
        <pc:spChg chg="add del mod">
          <ac:chgData name="Dan Sweeney Davies" userId="3a23aabe-53ff-4a60-89da-521f26ab8662" providerId="ADAL" clId="{7D573DCD-3FD9-4D90-B279-DC8885BA2216}" dt="2026-03-27T14:36:15.606" v="128" actId="21"/>
          <ac:spMkLst>
            <pc:docMk/>
            <pc:sldMk cId="752336711" sldId="256"/>
            <ac:spMk id="6" creationId="{404CA015-1718-AF10-8296-1A57280019CE}"/>
          </ac:spMkLst>
        </pc:spChg>
        <pc:spChg chg="add del">
          <ac:chgData name="Dan Sweeney Davies" userId="3a23aabe-53ff-4a60-89da-521f26ab8662" providerId="ADAL" clId="{7D573DCD-3FD9-4D90-B279-DC8885BA2216}" dt="2026-03-27T14:14:09.274" v="41" actId="11529"/>
          <ac:spMkLst>
            <pc:docMk/>
            <pc:sldMk cId="752336711" sldId="256"/>
            <ac:spMk id="8" creationId="{18B113CA-2388-6CAB-A65F-BCE9009A2CBD}"/>
          </ac:spMkLst>
        </pc:spChg>
        <pc:spChg chg="add del mod">
          <ac:chgData name="Dan Sweeney Davies" userId="3a23aabe-53ff-4a60-89da-521f26ab8662" providerId="ADAL" clId="{7D573DCD-3FD9-4D90-B279-DC8885BA2216}" dt="2026-03-27T14:16:59.175" v="121" actId="21"/>
          <ac:spMkLst>
            <pc:docMk/>
            <pc:sldMk cId="752336711" sldId="256"/>
            <ac:spMk id="9" creationId="{8DA401F0-88C2-BA63-D8B4-30FBB4AC18FF}"/>
          </ac:spMkLst>
        </pc:spChg>
        <pc:spChg chg="add del mod">
          <ac:chgData name="Dan Sweeney Davies" userId="3a23aabe-53ff-4a60-89da-521f26ab8662" providerId="ADAL" clId="{7D573DCD-3FD9-4D90-B279-DC8885BA2216}" dt="2026-03-27T14:18:52.952" v="125" actId="207"/>
          <ac:spMkLst>
            <pc:docMk/>
            <pc:sldMk cId="752336711" sldId="256"/>
            <ac:spMk id="10" creationId="{0780302D-F4AF-480D-1D60-D21728C83013}"/>
          </ac:spMkLst>
        </pc:spChg>
        <pc:spChg chg="add del mod">
          <ac:chgData name="Dan Sweeney Davies" userId="3a23aabe-53ff-4a60-89da-521f26ab8662" providerId="ADAL" clId="{7D573DCD-3FD9-4D90-B279-DC8885BA2216}" dt="2026-03-27T14:18:46.511" v="123" actId="2711"/>
          <ac:spMkLst>
            <pc:docMk/>
            <pc:sldMk cId="752336711" sldId="256"/>
            <ac:spMk id="11" creationId="{C395ED08-4429-EE9C-DD77-BD34C5F4DE19}"/>
          </ac:spMkLst>
        </pc:spChg>
        <pc:picChg chg="add mod">
          <ac:chgData name="Dan Sweeney Davies" userId="3a23aabe-53ff-4a60-89da-521f26ab8662" providerId="ADAL" clId="{7D573DCD-3FD9-4D90-B279-DC8885BA2216}" dt="2026-03-27T14:36:31.794" v="129" actId="1076"/>
          <ac:picMkLst>
            <pc:docMk/>
            <pc:sldMk cId="752336711" sldId="256"/>
            <ac:picMk id="4" creationId="{D369C397-5D2A-61B1-DD9B-825BAAC647C5}"/>
          </ac:picMkLst>
        </pc:picChg>
        <pc:picChg chg="add del mod">
          <ac:chgData name="Dan Sweeney Davies" userId="3a23aabe-53ff-4a60-89da-521f26ab8662" providerId="ADAL" clId="{7D573DCD-3FD9-4D90-B279-DC8885BA2216}" dt="2026-03-27T13:59:57.134" v="27" actId="21"/>
          <ac:picMkLst>
            <pc:docMk/>
            <pc:sldMk cId="752336711" sldId="256"/>
            <ac:picMk id="5" creationId="{2780B44F-717C-3D25-EA9B-BBA1C085F50B}"/>
          </ac:picMkLst>
        </pc:picChg>
        <pc:picChg chg="add del mod ord">
          <ac:chgData name="Dan Sweeney Davies" userId="3a23aabe-53ff-4a60-89da-521f26ab8662" providerId="ADAL" clId="{7D573DCD-3FD9-4D90-B279-DC8885BA2216}" dt="2026-03-27T14:13:52.904" v="38" actId="21"/>
          <ac:picMkLst>
            <pc:docMk/>
            <pc:sldMk cId="752336711" sldId="256"/>
            <ac:picMk id="5" creationId="{D9BA8122-28FE-466F-A218-C899DAC8E8BC}"/>
          </ac:picMkLst>
        </pc:picChg>
        <pc:picChg chg="add del mod ord">
          <ac:chgData name="Dan Sweeney Davies" userId="3a23aabe-53ff-4a60-89da-521f26ab8662" providerId="ADAL" clId="{7D573DCD-3FD9-4D90-B279-DC8885BA2216}" dt="2026-03-27T14:10:24.540" v="31" actId="21"/>
          <ac:picMkLst>
            <pc:docMk/>
            <pc:sldMk cId="752336711" sldId="256"/>
            <ac:picMk id="7" creationId="{6D629411-4A78-4FA5-5C3C-95C8822E31FA}"/>
          </ac:picMkLst>
        </pc:picChg>
        <pc:picChg chg="add mod ord">
          <ac:chgData name="Dan Sweeney Davies" userId="3a23aabe-53ff-4a60-89da-521f26ab8662" providerId="ADAL" clId="{7D573DCD-3FD9-4D90-B279-DC8885BA2216}" dt="2026-03-27T14:14:21.811" v="44" actId="1076"/>
          <ac:picMkLst>
            <pc:docMk/>
            <pc:sldMk cId="752336711" sldId="256"/>
            <ac:picMk id="7" creationId="{80FDBEF0-CEB9-43CE-F977-44C70058843F}"/>
          </ac:picMkLst>
        </pc:picChg>
      </pc:sldChg>
      <pc:sldChg chg="modSp new del">
        <pc:chgData name="Dan Sweeney Davies" userId="3a23aabe-53ff-4a60-89da-521f26ab8662" providerId="ADAL" clId="{7D573DCD-3FD9-4D90-B279-DC8885BA2216}" dt="2026-03-27T13:35:56.149" v="4" actId="2696"/>
        <pc:sldMkLst>
          <pc:docMk/>
          <pc:sldMk cId="3441648895" sldId="257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2" creationId="{33EFB9C9-2DEC-82B0-000D-07BA175734E2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3441648895" sldId="257"/>
            <ac:spMk id="3" creationId="{BD02E1EA-C655-D115-0469-449C029000E2}"/>
          </ac:spMkLst>
        </pc:spChg>
      </pc:sldChg>
      <pc:sldChg chg="modSp new del">
        <pc:chgData name="Dan Sweeney Davies" userId="3a23aabe-53ff-4a60-89da-521f26ab8662" providerId="ADAL" clId="{7D573DCD-3FD9-4D90-B279-DC8885BA2216}" dt="2026-03-27T13:35:58.101" v="5" actId="2696"/>
        <pc:sldMkLst>
          <pc:docMk/>
          <pc:sldMk cId="2141000148" sldId="258"/>
        </pc:sld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2" creationId="{2858312C-B72D-0051-038F-5422C96761EF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k cId="2141000148" sldId="258"/>
            <ac:spMk id="3" creationId="{648A6EF7-67BD-1446-7A1B-8C2AF783C93B}"/>
          </ac:spMkLst>
        </pc:spChg>
      </pc:sldChg>
      <pc:sldMasterChg chg="modSp modSldLayout">
        <pc:chgData name="Dan Sweeney Davies" userId="3a23aabe-53ff-4a60-89da-521f26ab8662" providerId="ADAL" clId="{7D573DCD-3FD9-4D90-B279-DC8885BA2216}" dt="2026-03-27T13:35:12.992" v="3"/>
        <pc:sldMasterMkLst>
          <pc:docMk/>
          <pc:sldMasterMk cId="3775038922" sldId="2147483660"/>
        </pc:sldMasterMkLst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2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3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4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5" creationId="{00000000-0000-0000-0000-000000000000}"/>
          </ac:spMkLst>
        </pc:spChg>
        <pc:spChg chg="mod">
          <ac:chgData name="Dan Sweeney Davies" userId="3a23aabe-53ff-4a60-89da-521f26ab8662" providerId="ADAL" clId="{7D573DCD-3FD9-4D90-B279-DC8885BA2216}" dt="2026-03-27T13:35:12.992" v="3"/>
          <ac:spMkLst>
            <pc:docMk/>
            <pc:sldMasterMk cId="3775038922" sldId="2147483660"/>
            <ac:spMk id="6" creationId="{00000000-0000-0000-0000-000000000000}"/>
          </ac:spMkLst>
        </pc:sp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4263361526" sldId="214748366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4263361526" sldId="2147483661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959508580" sldId="2147483663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959508580" sldId="2147483663"/>
              <ac:spMk id="3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180470298" sldId="2147483664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180470298" sldId="2147483664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70195573" sldId="2147483665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4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5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70195573" sldId="2147483665"/>
              <ac:spMk id="6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1400277489" sldId="2147483668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1400277489" sldId="2147483668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2537245465" sldId="2147483669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3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2537245465" sldId="2147483669"/>
              <ac:spMk id="4" creationId="{00000000-0000-0000-0000-000000000000}"/>
            </ac:spMkLst>
          </pc:spChg>
        </pc:sldLayoutChg>
        <pc:sldLayoutChg chg="modSp">
          <pc:chgData name="Dan Sweeney Davies" userId="3a23aabe-53ff-4a60-89da-521f26ab8662" providerId="ADAL" clId="{7D573DCD-3FD9-4D90-B279-DC8885BA2216}" dt="2026-03-27T13:35:12.992" v="3"/>
          <pc:sldLayoutMkLst>
            <pc:docMk/>
            <pc:sldMasterMk cId="3775038922" sldId="2147483660"/>
            <pc:sldLayoutMk cId="3450066576" sldId="2147483671"/>
          </pc:sldLayoutMkLst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2" creationId="{00000000-0000-0000-0000-000000000000}"/>
            </ac:spMkLst>
          </pc:spChg>
          <pc:spChg chg="mod">
            <ac:chgData name="Dan Sweeney Davies" userId="3a23aabe-53ff-4a60-89da-521f26ab8662" providerId="ADAL" clId="{7D573DCD-3FD9-4D90-B279-DC8885BA2216}" dt="2026-03-27T13:35:12.992" v="3"/>
            <ac:spMkLst>
              <pc:docMk/>
              <pc:sldMasterMk cId="3775038922" sldId="2147483660"/>
              <pc:sldLayoutMk cId="3450066576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8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573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72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47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425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263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799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140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467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148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203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D840FC-49D1-423A-B9BD-6BBE8F228D83}" type="datetimeFigureOut">
              <a:rPr lang="en-GB" smtClean="0"/>
              <a:t>27/03/2026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3ED0E-3192-4AD2-A593-3FAFB88324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856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FAB05-2EDD-D009-38FF-209B06490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EB1804-2B69-E8D2-34C4-523846D698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FDBEF0-CEB9-43CE-F977-44C7005884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2"/>
            <a:ext cx="6858000" cy="121863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DA401F0-88C2-BA63-D8B4-30FBB4AC18FF}"/>
              </a:ext>
            </a:extLst>
          </p:cNvPr>
          <p:cNvSpPr txBox="1"/>
          <p:nvPr/>
        </p:nvSpPr>
        <p:spPr>
          <a:xfrm>
            <a:off x="857250" y="5660571"/>
            <a:ext cx="343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Date: </a:t>
            </a:r>
            <a:r>
              <a:rPr lang="en-GB" b="1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[Insert DD/MM]</a:t>
            </a:r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80302D-F4AF-480D-1D60-D21728C83013}"/>
              </a:ext>
            </a:extLst>
          </p:cNvPr>
          <p:cNvSpPr txBox="1"/>
          <p:nvPr/>
        </p:nvSpPr>
        <p:spPr>
          <a:xfrm>
            <a:off x="857250" y="6096000"/>
            <a:ext cx="343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Time: </a:t>
            </a:r>
            <a:r>
              <a:rPr lang="en-GB" b="1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[Insert]</a:t>
            </a:r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95ED08-4429-EE9C-DD77-BD34C5F4DE19}"/>
              </a:ext>
            </a:extLst>
          </p:cNvPr>
          <p:cNvSpPr txBox="1"/>
          <p:nvPr/>
        </p:nvSpPr>
        <p:spPr>
          <a:xfrm>
            <a:off x="857250" y="6531429"/>
            <a:ext cx="343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Speakers: </a:t>
            </a:r>
            <a:r>
              <a:rPr lang="en-GB" b="1" dirty="0">
                <a:solidFill>
                  <a:srgbClr val="3B2E5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[Insert]</a:t>
            </a:r>
            <a:endParaRPr lang="en-GB" dirty="0">
              <a:solidFill>
                <a:srgbClr val="3B2E5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D369C397-5D2A-61B1-DD9B-825BAAC64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889" y="7320271"/>
            <a:ext cx="1984664" cy="66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3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E0415D8A36A04C96EED4360C27489D" ma:contentTypeVersion="19" ma:contentTypeDescription="Create a new document." ma:contentTypeScope="" ma:versionID="1145d2e8f97e1b6e213a9bc48f65d844">
  <xsd:schema xmlns:xsd="http://www.w3.org/2001/XMLSchema" xmlns:xs="http://www.w3.org/2001/XMLSchema" xmlns:p="http://schemas.microsoft.com/office/2006/metadata/properties" xmlns:ns2="0f7916eb-1e6b-4e0d-b8e3-e19f51cad873" xmlns:ns3="dc3bbef0-8ebf-4a2e-8a83-49e885363da9" targetNamespace="http://schemas.microsoft.com/office/2006/metadata/properties" ma:root="true" ma:fieldsID="1be6de20865b195da24e5c8d857bf1c8" ns2:_="" ns3:_="">
    <xsd:import namespace="0f7916eb-1e6b-4e0d-b8e3-e19f51cad873"/>
    <xsd:import namespace="dc3bbef0-8ebf-4a2e-8a83-49e885363d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7916eb-1e6b-4e0d-b8e3-e19f51cad8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7349fb9-51fc-48f6-9016-e689398267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3bbef0-8ebf-4a2e-8a83-49e885363da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7316e6-55a2-451d-9855-53606ff47ac0}" ma:internalName="TaxCatchAll" ma:showField="CatchAllData" ma:web="dc3bbef0-8ebf-4a2e-8a83-49e885363d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c3bbef0-8ebf-4a2e-8a83-49e885363da9" xsi:nil="true"/>
    <lcf76f155ced4ddcb4097134ff3c332f xmlns="0f7916eb-1e6b-4e0d-b8e3-e19f51cad87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87239A5-430C-4EEC-AC63-917C7D2BDC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7916eb-1e6b-4e0d-b8e3-e19f51cad873"/>
    <ds:schemaRef ds:uri="dc3bbef0-8ebf-4a2e-8a83-49e885363d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DF4751-1576-475A-8A58-4352DDC828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010480-14B7-4A2F-B068-8AB3C687270A}">
  <ds:schemaRefs>
    <ds:schemaRef ds:uri="http://schemas.microsoft.com/office/2006/metadata/properties"/>
    <ds:schemaRef ds:uri="http://schemas.microsoft.com/office/infopath/2007/PartnerControls"/>
    <ds:schemaRef ds:uri="dc3bbef0-8ebf-4a2e-8a83-49e885363da9"/>
    <ds:schemaRef ds:uri="0f7916eb-1e6b-4e0d-b8e3-e19f51cad87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18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Segoe UI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Sweeney Davies</dc:creator>
  <cp:lastModifiedBy>Dan Sweeney Davies</cp:lastModifiedBy>
  <cp:revision>1</cp:revision>
  <dcterms:created xsi:type="dcterms:W3CDTF">2026-03-27T13:33:24Z</dcterms:created>
  <dcterms:modified xsi:type="dcterms:W3CDTF">2026-03-27T14:36:33Z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0x010100B4E0415D8A36A04C96EED4360C27489D</vt:lpwstr>
  </property>
  <property fmtid="{D5CDD505-2E9C-101B-9397-08002B2CF9AE}" pid="3" name="MediaServiceImageTags">
    <vt:lpwstr/>
  </property>
</Properties>
</file>