
<file path=[Content_Types].xml><?xml version="1.0" encoding="utf-8"?>
<Types xmlns="http://schemas.openxmlformats.org/package/2006/content-types">
  <Default Extension="emf" ContentType="image/x-emf"/>
  <Default Extension="eps" ContentType="image/eps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modernComment_16E_2A08BEB8.xml" ContentType="application/vnd.ms-powerpoint.comment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364" r:id="rId5"/>
    <p:sldId id="257" r:id="rId6"/>
    <p:sldId id="366" r:id="rId7"/>
    <p:sldId id="370" r:id="rId8"/>
    <p:sldId id="371" r:id="rId9"/>
    <p:sldId id="373" r:id="rId10"/>
    <p:sldId id="369" r:id="rId11"/>
    <p:sldId id="372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OE Template" id="{82C3CE1B-3097-4F95-80D4-AD8D8DE201F4}">
          <p14:sldIdLst>
            <p14:sldId id="364"/>
            <p14:sldId id="257"/>
            <p14:sldId id="366"/>
            <p14:sldId id="370"/>
            <p14:sldId id="371"/>
            <p14:sldId id="373"/>
            <p14:sldId id="369"/>
            <p14:sldId id="372"/>
          </p14:sldIdLst>
        </p14:section>
      </p14:sectionLst>
    </p:ext>
    <p:ext uri="{EFAFB233-063F-42B5-8137-9DF3F51BA10A}">
      <p15:sldGuideLst xmlns:p15="http://schemas.microsoft.com/office/powerpoint/2012/main">
        <p15:guide id="1" pos="710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3B4D263-7EC4-38EF-C653-A2C292388D55}" name="Laurann Lindsay" initials="LL" userId="S::laurann.lindsay@thisisrevere.com::7a1d56cd-6e88-4315-b723-f38ab04e2275" providerId="AD"/>
  <p188:author id="{F0CE5FEA-E690-5EE7-69C4-F18CCDDCA149}" name="Daniel Rose" initials="DR" userId="S::Daniel.Rose@westcoastcloud.co.uk::52d37dd8-7927-4ebf-87ca-8dc584f1be2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1A3D"/>
    <a:srgbClr val="00495D"/>
    <a:srgbClr val="F7652C"/>
    <a:srgbClr val="00AEB8"/>
    <a:srgbClr val="43444A"/>
    <a:srgbClr val="DD6D2C"/>
    <a:srgbClr val="251C41"/>
    <a:srgbClr val="C51A1B"/>
    <a:srgbClr val="574397"/>
    <a:srgbClr val="4837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149"/>
    <p:restoredTop sz="94679"/>
  </p:normalViewPr>
  <p:slideViewPr>
    <p:cSldViewPr snapToGrid="0">
      <p:cViewPr varScale="1">
        <p:scale>
          <a:sx n="212" d="100"/>
          <a:sy n="212" d="100"/>
        </p:scale>
        <p:origin x="2208" y="184"/>
      </p:cViewPr>
      <p:guideLst>
        <p:guide pos="71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4328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comments/modernComment_16E_2A08BEB8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D9412B9-BDF2-4BCC-B4C2-104D9E6A9BA1}" authorId="{33B4D263-7EC4-38EF-C653-A2C292388D55}" created="2025-12-17T12:57:55.767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705216184" sldId="366"/>
      <ac:spMk id="3" creationId="{2EFB185B-55F3-D297-CEEA-F9E7C13E43D3}"/>
      <ac:txMk cp="457" len="6">
        <ac:context len="827" hash="3847888200"/>
      </ac:txMk>
    </ac:txMkLst>
    <p188:pos x="1780136" y="3048689"/>
    <p188:txBody>
      <a:bodyPr/>
      <a:lstStyle/>
      <a:p>
        <a:r>
          <a:rPr lang="en-GB"/>
          <a:t>Waiting for client to provide link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AA4C45D-D8F5-3A3D-DBAC-990FCACC4E9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6E948C-3AA1-6398-90E7-3B2B9645781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0629B3-F48F-B847-8778-05BC64BCAB49}" type="datetimeFigureOut">
              <a:rPr lang="en-GB" smtClean="0"/>
              <a:t>30/09/2026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9B181E-5E99-56F5-F921-70F987F47B5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140486-7D58-A47C-8CEA-2EFD742D3A9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4E7383-DFB7-3942-B3F0-C2014526AD8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78058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6ACF85-1577-EA48-9DF7-C3F636C6E2C7}" type="datetimeFigureOut">
              <a:rPr lang="en-GB" smtClean="0"/>
              <a:t>30/09/2026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164644-570A-2248-8F56-5700B7DEFE0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7743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164644-570A-2248-8F56-5700B7DEFE05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0628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image" Target="../media/image4.emf"/><Relationship Id="rId7" Type="http://schemas.openxmlformats.org/officeDocument/2006/relationships/image" Target="../media/image8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Layouts/_rels/slideLayout1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7.svg"/><Relationship Id="rId21" Type="http://schemas.openxmlformats.org/officeDocument/2006/relationships/image" Target="../media/image32.svg"/><Relationship Id="rId34" Type="http://schemas.openxmlformats.org/officeDocument/2006/relationships/image" Target="../media/image45.svg"/><Relationship Id="rId42" Type="http://schemas.openxmlformats.org/officeDocument/2006/relationships/image" Target="../media/image53.svg"/><Relationship Id="rId47" Type="http://schemas.openxmlformats.org/officeDocument/2006/relationships/image" Target="../media/image58.svg"/><Relationship Id="rId50" Type="http://schemas.openxmlformats.org/officeDocument/2006/relationships/image" Target="../media/image61.svg"/><Relationship Id="rId55" Type="http://schemas.openxmlformats.org/officeDocument/2006/relationships/image" Target="../media/image66.svg"/><Relationship Id="rId63" Type="http://schemas.openxmlformats.org/officeDocument/2006/relationships/image" Target="../media/image74.svg"/><Relationship Id="rId68" Type="http://schemas.openxmlformats.org/officeDocument/2006/relationships/image" Target="../media/image79.png"/><Relationship Id="rId7" Type="http://schemas.openxmlformats.org/officeDocument/2006/relationships/image" Target="../media/image18.svg"/><Relationship Id="rId2" Type="http://schemas.openxmlformats.org/officeDocument/2006/relationships/image" Target="../media/image1.png"/><Relationship Id="rId16" Type="http://schemas.openxmlformats.org/officeDocument/2006/relationships/image" Target="../media/image27.svg"/><Relationship Id="rId29" Type="http://schemas.openxmlformats.org/officeDocument/2006/relationships/image" Target="../media/image40.svg"/><Relationship Id="rId11" Type="http://schemas.openxmlformats.org/officeDocument/2006/relationships/image" Target="../media/image22.svg"/><Relationship Id="rId24" Type="http://schemas.openxmlformats.org/officeDocument/2006/relationships/image" Target="../media/image35.svg"/><Relationship Id="rId32" Type="http://schemas.openxmlformats.org/officeDocument/2006/relationships/image" Target="../media/image43.svg"/><Relationship Id="rId37" Type="http://schemas.openxmlformats.org/officeDocument/2006/relationships/image" Target="../media/image48.svg"/><Relationship Id="rId40" Type="http://schemas.openxmlformats.org/officeDocument/2006/relationships/image" Target="../media/image51.svg"/><Relationship Id="rId45" Type="http://schemas.openxmlformats.org/officeDocument/2006/relationships/image" Target="../media/image56.svg"/><Relationship Id="rId53" Type="http://schemas.openxmlformats.org/officeDocument/2006/relationships/image" Target="../media/image64.svg"/><Relationship Id="rId58" Type="http://schemas.openxmlformats.org/officeDocument/2006/relationships/image" Target="../media/image69.svg"/><Relationship Id="rId66" Type="http://schemas.openxmlformats.org/officeDocument/2006/relationships/image" Target="../media/image77.png"/><Relationship Id="rId5" Type="http://schemas.openxmlformats.org/officeDocument/2006/relationships/image" Target="../media/image16.svg"/><Relationship Id="rId61" Type="http://schemas.openxmlformats.org/officeDocument/2006/relationships/image" Target="../media/image72.svg"/><Relationship Id="rId19" Type="http://schemas.openxmlformats.org/officeDocument/2006/relationships/image" Target="../media/image30.svg"/><Relationship Id="rId14" Type="http://schemas.openxmlformats.org/officeDocument/2006/relationships/image" Target="../media/image25.svg"/><Relationship Id="rId22" Type="http://schemas.openxmlformats.org/officeDocument/2006/relationships/image" Target="../media/image33.svg"/><Relationship Id="rId27" Type="http://schemas.openxmlformats.org/officeDocument/2006/relationships/image" Target="../media/image38.svg"/><Relationship Id="rId30" Type="http://schemas.openxmlformats.org/officeDocument/2006/relationships/image" Target="../media/image41.svg"/><Relationship Id="rId35" Type="http://schemas.openxmlformats.org/officeDocument/2006/relationships/image" Target="../media/image46.svg"/><Relationship Id="rId43" Type="http://schemas.openxmlformats.org/officeDocument/2006/relationships/image" Target="../media/image54.svg"/><Relationship Id="rId48" Type="http://schemas.openxmlformats.org/officeDocument/2006/relationships/image" Target="../media/image59.svg"/><Relationship Id="rId56" Type="http://schemas.openxmlformats.org/officeDocument/2006/relationships/image" Target="../media/image67.svg"/><Relationship Id="rId64" Type="http://schemas.openxmlformats.org/officeDocument/2006/relationships/image" Target="../media/image75.png"/><Relationship Id="rId8" Type="http://schemas.openxmlformats.org/officeDocument/2006/relationships/image" Target="../media/image19.svg"/><Relationship Id="rId51" Type="http://schemas.openxmlformats.org/officeDocument/2006/relationships/image" Target="../media/image62.svg"/><Relationship Id="rId3" Type="http://schemas.openxmlformats.org/officeDocument/2006/relationships/image" Target="../media/image14.svg"/><Relationship Id="rId12" Type="http://schemas.openxmlformats.org/officeDocument/2006/relationships/image" Target="../media/image23.svg"/><Relationship Id="rId17" Type="http://schemas.openxmlformats.org/officeDocument/2006/relationships/image" Target="../media/image28.svg"/><Relationship Id="rId25" Type="http://schemas.openxmlformats.org/officeDocument/2006/relationships/image" Target="../media/image36.svg"/><Relationship Id="rId33" Type="http://schemas.openxmlformats.org/officeDocument/2006/relationships/image" Target="../media/image44.svg"/><Relationship Id="rId38" Type="http://schemas.openxmlformats.org/officeDocument/2006/relationships/image" Target="../media/image49.svg"/><Relationship Id="rId46" Type="http://schemas.openxmlformats.org/officeDocument/2006/relationships/image" Target="../media/image57.svg"/><Relationship Id="rId59" Type="http://schemas.openxmlformats.org/officeDocument/2006/relationships/image" Target="../media/image70.svg"/><Relationship Id="rId67" Type="http://schemas.openxmlformats.org/officeDocument/2006/relationships/image" Target="../media/image78.png"/><Relationship Id="rId20" Type="http://schemas.openxmlformats.org/officeDocument/2006/relationships/image" Target="../media/image31.svg"/><Relationship Id="rId41" Type="http://schemas.openxmlformats.org/officeDocument/2006/relationships/image" Target="../media/image52.svg"/><Relationship Id="rId54" Type="http://schemas.openxmlformats.org/officeDocument/2006/relationships/image" Target="../media/image65.svg"/><Relationship Id="rId62" Type="http://schemas.openxmlformats.org/officeDocument/2006/relationships/image" Target="../media/image73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svg"/><Relationship Id="rId15" Type="http://schemas.openxmlformats.org/officeDocument/2006/relationships/image" Target="../media/image26.svg"/><Relationship Id="rId23" Type="http://schemas.openxmlformats.org/officeDocument/2006/relationships/image" Target="../media/image34.svg"/><Relationship Id="rId28" Type="http://schemas.openxmlformats.org/officeDocument/2006/relationships/image" Target="../media/image39.svg"/><Relationship Id="rId36" Type="http://schemas.openxmlformats.org/officeDocument/2006/relationships/image" Target="../media/image47.svg"/><Relationship Id="rId49" Type="http://schemas.openxmlformats.org/officeDocument/2006/relationships/image" Target="../media/image60.svg"/><Relationship Id="rId57" Type="http://schemas.openxmlformats.org/officeDocument/2006/relationships/image" Target="../media/image68.svg"/><Relationship Id="rId10" Type="http://schemas.openxmlformats.org/officeDocument/2006/relationships/image" Target="../media/image21.svg"/><Relationship Id="rId31" Type="http://schemas.openxmlformats.org/officeDocument/2006/relationships/image" Target="../media/image42.svg"/><Relationship Id="rId44" Type="http://schemas.openxmlformats.org/officeDocument/2006/relationships/image" Target="../media/image55.svg"/><Relationship Id="rId52" Type="http://schemas.openxmlformats.org/officeDocument/2006/relationships/image" Target="../media/image63.svg"/><Relationship Id="rId60" Type="http://schemas.openxmlformats.org/officeDocument/2006/relationships/image" Target="../media/image71.svg"/><Relationship Id="rId65" Type="http://schemas.openxmlformats.org/officeDocument/2006/relationships/image" Target="../media/image76.png"/><Relationship Id="rId4" Type="http://schemas.openxmlformats.org/officeDocument/2006/relationships/image" Target="../media/image15.svg"/><Relationship Id="rId9" Type="http://schemas.openxmlformats.org/officeDocument/2006/relationships/image" Target="../media/image20.svg"/><Relationship Id="rId13" Type="http://schemas.openxmlformats.org/officeDocument/2006/relationships/image" Target="../media/image24.svg"/><Relationship Id="rId18" Type="http://schemas.openxmlformats.org/officeDocument/2006/relationships/image" Target="../media/image29.svg"/><Relationship Id="rId39" Type="http://schemas.openxmlformats.org/officeDocument/2006/relationships/image" Target="../media/image50.svg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svg"/><Relationship Id="rId13" Type="http://schemas.openxmlformats.org/officeDocument/2006/relationships/image" Target="../media/image90.svg"/><Relationship Id="rId18" Type="http://schemas.openxmlformats.org/officeDocument/2006/relationships/image" Target="../media/image95.svg"/><Relationship Id="rId3" Type="http://schemas.openxmlformats.org/officeDocument/2006/relationships/image" Target="../media/image80.svg"/><Relationship Id="rId21" Type="http://schemas.openxmlformats.org/officeDocument/2006/relationships/image" Target="../media/image98.png"/><Relationship Id="rId7" Type="http://schemas.openxmlformats.org/officeDocument/2006/relationships/image" Target="../media/image84.svg"/><Relationship Id="rId12" Type="http://schemas.openxmlformats.org/officeDocument/2006/relationships/image" Target="../media/image89.svg"/><Relationship Id="rId17" Type="http://schemas.openxmlformats.org/officeDocument/2006/relationships/image" Target="../media/image94.svg"/><Relationship Id="rId25" Type="http://schemas.openxmlformats.org/officeDocument/2006/relationships/image" Target="../media/image102.png"/><Relationship Id="rId2" Type="http://schemas.openxmlformats.org/officeDocument/2006/relationships/image" Target="../media/image1.png"/><Relationship Id="rId16" Type="http://schemas.openxmlformats.org/officeDocument/2006/relationships/image" Target="../media/image93.svg"/><Relationship Id="rId20" Type="http://schemas.openxmlformats.org/officeDocument/2006/relationships/image" Target="../media/image97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3.svg"/><Relationship Id="rId11" Type="http://schemas.openxmlformats.org/officeDocument/2006/relationships/image" Target="../media/image88.svg"/><Relationship Id="rId24" Type="http://schemas.openxmlformats.org/officeDocument/2006/relationships/image" Target="../media/image101.svg"/><Relationship Id="rId5" Type="http://schemas.openxmlformats.org/officeDocument/2006/relationships/image" Target="../media/image82.svg"/><Relationship Id="rId15" Type="http://schemas.openxmlformats.org/officeDocument/2006/relationships/image" Target="../media/image92.svg"/><Relationship Id="rId23" Type="http://schemas.openxmlformats.org/officeDocument/2006/relationships/image" Target="../media/image100.svg"/><Relationship Id="rId10" Type="http://schemas.openxmlformats.org/officeDocument/2006/relationships/image" Target="../media/image87.svg"/><Relationship Id="rId19" Type="http://schemas.openxmlformats.org/officeDocument/2006/relationships/image" Target="../media/image96.svg"/><Relationship Id="rId4" Type="http://schemas.openxmlformats.org/officeDocument/2006/relationships/image" Target="../media/image81.svg"/><Relationship Id="rId9" Type="http://schemas.openxmlformats.org/officeDocument/2006/relationships/image" Target="../media/image86.svg"/><Relationship Id="rId14" Type="http://schemas.openxmlformats.org/officeDocument/2006/relationships/image" Target="../media/image91.svg"/><Relationship Id="rId22" Type="http://schemas.openxmlformats.org/officeDocument/2006/relationships/image" Target="../media/image99.svg"/></Relationships>
</file>

<file path=ppt/slideLayouts/_rels/slideLayout1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4.svg"/><Relationship Id="rId18" Type="http://schemas.openxmlformats.org/officeDocument/2006/relationships/image" Target="../media/image119.svg"/><Relationship Id="rId26" Type="http://schemas.openxmlformats.org/officeDocument/2006/relationships/image" Target="../media/image127.svg"/><Relationship Id="rId39" Type="http://schemas.openxmlformats.org/officeDocument/2006/relationships/image" Target="../media/image140.svg"/><Relationship Id="rId21" Type="http://schemas.openxmlformats.org/officeDocument/2006/relationships/image" Target="../media/image122.svg"/><Relationship Id="rId34" Type="http://schemas.openxmlformats.org/officeDocument/2006/relationships/image" Target="../media/image135.svg"/><Relationship Id="rId42" Type="http://schemas.openxmlformats.org/officeDocument/2006/relationships/image" Target="../media/image143.svg"/><Relationship Id="rId47" Type="http://schemas.openxmlformats.org/officeDocument/2006/relationships/image" Target="../media/image148.svg"/><Relationship Id="rId50" Type="http://schemas.openxmlformats.org/officeDocument/2006/relationships/image" Target="../media/image151.svg"/><Relationship Id="rId55" Type="http://schemas.openxmlformats.org/officeDocument/2006/relationships/image" Target="../media/image156.svg"/><Relationship Id="rId63" Type="http://schemas.openxmlformats.org/officeDocument/2006/relationships/image" Target="../media/image164.svg"/><Relationship Id="rId7" Type="http://schemas.openxmlformats.org/officeDocument/2006/relationships/image" Target="../media/image108.svg"/><Relationship Id="rId2" Type="http://schemas.openxmlformats.org/officeDocument/2006/relationships/image" Target="../media/image103.svg"/><Relationship Id="rId16" Type="http://schemas.openxmlformats.org/officeDocument/2006/relationships/image" Target="../media/image117.svg"/><Relationship Id="rId29" Type="http://schemas.openxmlformats.org/officeDocument/2006/relationships/image" Target="../media/image130.svg"/><Relationship Id="rId11" Type="http://schemas.openxmlformats.org/officeDocument/2006/relationships/image" Target="../media/image112.svg"/><Relationship Id="rId24" Type="http://schemas.openxmlformats.org/officeDocument/2006/relationships/image" Target="../media/image125.svg"/><Relationship Id="rId32" Type="http://schemas.openxmlformats.org/officeDocument/2006/relationships/image" Target="../media/image133.svg"/><Relationship Id="rId37" Type="http://schemas.openxmlformats.org/officeDocument/2006/relationships/image" Target="../media/image138.svg"/><Relationship Id="rId40" Type="http://schemas.openxmlformats.org/officeDocument/2006/relationships/image" Target="../media/image141.svg"/><Relationship Id="rId45" Type="http://schemas.openxmlformats.org/officeDocument/2006/relationships/image" Target="../media/image146.svg"/><Relationship Id="rId53" Type="http://schemas.openxmlformats.org/officeDocument/2006/relationships/image" Target="../media/image154.svg"/><Relationship Id="rId58" Type="http://schemas.openxmlformats.org/officeDocument/2006/relationships/image" Target="../media/image159.svg"/><Relationship Id="rId5" Type="http://schemas.openxmlformats.org/officeDocument/2006/relationships/image" Target="../media/image106.svg"/><Relationship Id="rId61" Type="http://schemas.openxmlformats.org/officeDocument/2006/relationships/image" Target="../media/image162.svg"/><Relationship Id="rId19" Type="http://schemas.openxmlformats.org/officeDocument/2006/relationships/image" Target="../media/image120.svg"/><Relationship Id="rId14" Type="http://schemas.openxmlformats.org/officeDocument/2006/relationships/image" Target="../media/image115.svg"/><Relationship Id="rId22" Type="http://schemas.openxmlformats.org/officeDocument/2006/relationships/image" Target="../media/image123.svg"/><Relationship Id="rId27" Type="http://schemas.openxmlformats.org/officeDocument/2006/relationships/image" Target="../media/image128.svg"/><Relationship Id="rId30" Type="http://schemas.openxmlformats.org/officeDocument/2006/relationships/image" Target="../media/image131.svg"/><Relationship Id="rId35" Type="http://schemas.openxmlformats.org/officeDocument/2006/relationships/image" Target="../media/image136.svg"/><Relationship Id="rId43" Type="http://schemas.openxmlformats.org/officeDocument/2006/relationships/image" Target="../media/image144.svg"/><Relationship Id="rId48" Type="http://schemas.openxmlformats.org/officeDocument/2006/relationships/image" Target="../media/image149.svg"/><Relationship Id="rId56" Type="http://schemas.openxmlformats.org/officeDocument/2006/relationships/image" Target="../media/image157.svg"/><Relationship Id="rId8" Type="http://schemas.openxmlformats.org/officeDocument/2006/relationships/image" Target="../media/image109.svg"/><Relationship Id="rId51" Type="http://schemas.openxmlformats.org/officeDocument/2006/relationships/image" Target="../media/image152.svg"/><Relationship Id="rId3" Type="http://schemas.openxmlformats.org/officeDocument/2006/relationships/image" Target="../media/image104.svg"/><Relationship Id="rId12" Type="http://schemas.openxmlformats.org/officeDocument/2006/relationships/image" Target="../media/image113.svg"/><Relationship Id="rId17" Type="http://schemas.openxmlformats.org/officeDocument/2006/relationships/image" Target="../media/image118.svg"/><Relationship Id="rId25" Type="http://schemas.openxmlformats.org/officeDocument/2006/relationships/image" Target="../media/image126.svg"/><Relationship Id="rId33" Type="http://schemas.openxmlformats.org/officeDocument/2006/relationships/image" Target="../media/image134.svg"/><Relationship Id="rId38" Type="http://schemas.openxmlformats.org/officeDocument/2006/relationships/image" Target="../media/image139.svg"/><Relationship Id="rId46" Type="http://schemas.openxmlformats.org/officeDocument/2006/relationships/image" Target="../media/image147.svg"/><Relationship Id="rId59" Type="http://schemas.openxmlformats.org/officeDocument/2006/relationships/image" Target="../media/image160.svg"/><Relationship Id="rId20" Type="http://schemas.openxmlformats.org/officeDocument/2006/relationships/image" Target="../media/image121.svg"/><Relationship Id="rId41" Type="http://schemas.openxmlformats.org/officeDocument/2006/relationships/image" Target="../media/image142.svg"/><Relationship Id="rId54" Type="http://schemas.openxmlformats.org/officeDocument/2006/relationships/image" Target="../media/image155.svg"/><Relationship Id="rId62" Type="http://schemas.openxmlformats.org/officeDocument/2006/relationships/image" Target="../media/image163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7.svg"/><Relationship Id="rId15" Type="http://schemas.openxmlformats.org/officeDocument/2006/relationships/image" Target="../media/image116.svg"/><Relationship Id="rId23" Type="http://schemas.openxmlformats.org/officeDocument/2006/relationships/image" Target="../media/image124.svg"/><Relationship Id="rId28" Type="http://schemas.openxmlformats.org/officeDocument/2006/relationships/image" Target="../media/image129.svg"/><Relationship Id="rId36" Type="http://schemas.openxmlformats.org/officeDocument/2006/relationships/image" Target="../media/image137.svg"/><Relationship Id="rId49" Type="http://schemas.openxmlformats.org/officeDocument/2006/relationships/image" Target="../media/image150.svg"/><Relationship Id="rId57" Type="http://schemas.openxmlformats.org/officeDocument/2006/relationships/image" Target="../media/image158.svg"/><Relationship Id="rId10" Type="http://schemas.openxmlformats.org/officeDocument/2006/relationships/image" Target="../media/image111.svg"/><Relationship Id="rId31" Type="http://schemas.openxmlformats.org/officeDocument/2006/relationships/image" Target="../media/image132.svg"/><Relationship Id="rId44" Type="http://schemas.openxmlformats.org/officeDocument/2006/relationships/image" Target="../media/image145.svg"/><Relationship Id="rId52" Type="http://schemas.openxmlformats.org/officeDocument/2006/relationships/image" Target="../media/image153.svg"/><Relationship Id="rId60" Type="http://schemas.openxmlformats.org/officeDocument/2006/relationships/image" Target="../media/image161.svg"/><Relationship Id="rId4" Type="http://schemas.openxmlformats.org/officeDocument/2006/relationships/image" Target="../media/image105.svg"/><Relationship Id="rId9" Type="http://schemas.openxmlformats.org/officeDocument/2006/relationships/image" Target="../media/image110.svg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1.svg"/><Relationship Id="rId13" Type="http://schemas.openxmlformats.org/officeDocument/2006/relationships/image" Target="../media/image176.svg"/><Relationship Id="rId18" Type="http://schemas.openxmlformats.org/officeDocument/2006/relationships/image" Target="../media/image181.svg"/><Relationship Id="rId3" Type="http://schemas.openxmlformats.org/officeDocument/2006/relationships/image" Target="../media/image166.svg"/><Relationship Id="rId21" Type="http://schemas.openxmlformats.org/officeDocument/2006/relationships/image" Target="../media/image184.svg"/><Relationship Id="rId7" Type="http://schemas.openxmlformats.org/officeDocument/2006/relationships/image" Target="../media/image170.svg"/><Relationship Id="rId12" Type="http://schemas.openxmlformats.org/officeDocument/2006/relationships/image" Target="../media/image175.svg"/><Relationship Id="rId17" Type="http://schemas.openxmlformats.org/officeDocument/2006/relationships/image" Target="../media/image180.svg"/><Relationship Id="rId2" Type="http://schemas.openxmlformats.org/officeDocument/2006/relationships/image" Target="../media/image165.svg"/><Relationship Id="rId16" Type="http://schemas.openxmlformats.org/officeDocument/2006/relationships/image" Target="../media/image179.svg"/><Relationship Id="rId20" Type="http://schemas.openxmlformats.org/officeDocument/2006/relationships/image" Target="../media/image183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9.svg"/><Relationship Id="rId11" Type="http://schemas.openxmlformats.org/officeDocument/2006/relationships/image" Target="../media/image174.svg"/><Relationship Id="rId5" Type="http://schemas.openxmlformats.org/officeDocument/2006/relationships/image" Target="../media/image168.svg"/><Relationship Id="rId15" Type="http://schemas.openxmlformats.org/officeDocument/2006/relationships/image" Target="../media/image178.svg"/><Relationship Id="rId23" Type="http://schemas.openxmlformats.org/officeDocument/2006/relationships/image" Target="../media/image186.svg"/><Relationship Id="rId10" Type="http://schemas.openxmlformats.org/officeDocument/2006/relationships/image" Target="../media/image173.svg"/><Relationship Id="rId19" Type="http://schemas.openxmlformats.org/officeDocument/2006/relationships/image" Target="../media/image182.svg"/><Relationship Id="rId4" Type="http://schemas.openxmlformats.org/officeDocument/2006/relationships/image" Target="../media/image167.svg"/><Relationship Id="rId9" Type="http://schemas.openxmlformats.org/officeDocument/2006/relationships/image" Target="../media/image172.svg"/><Relationship Id="rId14" Type="http://schemas.openxmlformats.org/officeDocument/2006/relationships/image" Target="../media/image177.svg"/><Relationship Id="rId22" Type="http://schemas.openxmlformats.org/officeDocument/2006/relationships/image" Target="../media/image185.svg"/></Relationships>
</file>

<file path=ppt/slideLayouts/_rels/slideLayout1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8.svg"/><Relationship Id="rId18" Type="http://schemas.openxmlformats.org/officeDocument/2006/relationships/image" Target="../media/image203.svg"/><Relationship Id="rId26" Type="http://schemas.openxmlformats.org/officeDocument/2006/relationships/image" Target="../media/image211.svg"/><Relationship Id="rId39" Type="http://schemas.openxmlformats.org/officeDocument/2006/relationships/image" Target="../media/image224.svg"/><Relationship Id="rId21" Type="http://schemas.openxmlformats.org/officeDocument/2006/relationships/image" Target="../media/image206.svg"/><Relationship Id="rId34" Type="http://schemas.openxmlformats.org/officeDocument/2006/relationships/image" Target="../media/image219.svg"/><Relationship Id="rId42" Type="http://schemas.openxmlformats.org/officeDocument/2006/relationships/image" Target="../media/image227.svg"/><Relationship Id="rId47" Type="http://schemas.openxmlformats.org/officeDocument/2006/relationships/image" Target="../media/image232.svg"/><Relationship Id="rId50" Type="http://schemas.openxmlformats.org/officeDocument/2006/relationships/image" Target="../media/image235.svg"/><Relationship Id="rId55" Type="http://schemas.openxmlformats.org/officeDocument/2006/relationships/image" Target="../media/image240.svg"/><Relationship Id="rId63" Type="http://schemas.openxmlformats.org/officeDocument/2006/relationships/image" Target="../media/image248.svg"/><Relationship Id="rId7" Type="http://schemas.openxmlformats.org/officeDocument/2006/relationships/image" Target="../media/image192.svg"/><Relationship Id="rId2" Type="http://schemas.openxmlformats.org/officeDocument/2006/relationships/image" Target="../media/image187.svg"/><Relationship Id="rId16" Type="http://schemas.openxmlformats.org/officeDocument/2006/relationships/image" Target="../media/image201.svg"/><Relationship Id="rId29" Type="http://schemas.openxmlformats.org/officeDocument/2006/relationships/image" Target="../media/image214.svg"/><Relationship Id="rId11" Type="http://schemas.openxmlformats.org/officeDocument/2006/relationships/image" Target="../media/image196.svg"/><Relationship Id="rId24" Type="http://schemas.openxmlformats.org/officeDocument/2006/relationships/image" Target="../media/image209.svg"/><Relationship Id="rId32" Type="http://schemas.openxmlformats.org/officeDocument/2006/relationships/image" Target="../media/image217.svg"/><Relationship Id="rId37" Type="http://schemas.openxmlformats.org/officeDocument/2006/relationships/image" Target="../media/image222.svg"/><Relationship Id="rId40" Type="http://schemas.openxmlformats.org/officeDocument/2006/relationships/image" Target="../media/image225.svg"/><Relationship Id="rId45" Type="http://schemas.openxmlformats.org/officeDocument/2006/relationships/image" Target="../media/image230.svg"/><Relationship Id="rId53" Type="http://schemas.openxmlformats.org/officeDocument/2006/relationships/image" Target="../media/image238.svg"/><Relationship Id="rId58" Type="http://schemas.openxmlformats.org/officeDocument/2006/relationships/image" Target="../media/image243.svg"/><Relationship Id="rId5" Type="http://schemas.openxmlformats.org/officeDocument/2006/relationships/image" Target="../media/image190.svg"/><Relationship Id="rId61" Type="http://schemas.openxmlformats.org/officeDocument/2006/relationships/image" Target="../media/image246.svg"/><Relationship Id="rId19" Type="http://schemas.openxmlformats.org/officeDocument/2006/relationships/image" Target="../media/image204.svg"/><Relationship Id="rId14" Type="http://schemas.openxmlformats.org/officeDocument/2006/relationships/image" Target="../media/image199.svg"/><Relationship Id="rId22" Type="http://schemas.openxmlformats.org/officeDocument/2006/relationships/image" Target="../media/image207.svg"/><Relationship Id="rId27" Type="http://schemas.openxmlformats.org/officeDocument/2006/relationships/image" Target="../media/image212.svg"/><Relationship Id="rId30" Type="http://schemas.openxmlformats.org/officeDocument/2006/relationships/image" Target="../media/image215.svg"/><Relationship Id="rId35" Type="http://schemas.openxmlformats.org/officeDocument/2006/relationships/image" Target="../media/image220.svg"/><Relationship Id="rId43" Type="http://schemas.openxmlformats.org/officeDocument/2006/relationships/image" Target="../media/image228.svg"/><Relationship Id="rId48" Type="http://schemas.openxmlformats.org/officeDocument/2006/relationships/image" Target="../media/image233.svg"/><Relationship Id="rId56" Type="http://schemas.openxmlformats.org/officeDocument/2006/relationships/image" Target="../media/image241.svg"/><Relationship Id="rId8" Type="http://schemas.openxmlformats.org/officeDocument/2006/relationships/image" Target="../media/image193.svg"/><Relationship Id="rId51" Type="http://schemas.openxmlformats.org/officeDocument/2006/relationships/image" Target="../media/image236.svg"/><Relationship Id="rId3" Type="http://schemas.openxmlformats.org/officeDocument/2006/relationships/image" Target="../media/image188.svg"/><Relationship Id="rId12" Type="http://schemas.openxmlformats.org/officeDocument/2006/relationships/image" Target="../media/image197.svg"/><Relationship Id="rId17" Type="http://schemas.openxmlformats.org/officeDocument/2006/relationships/image" Target="../media/image202.svg"/><Relationship Id="rId25" Type="http://schemas.openxmlformats.org/officeDocument/2006/relationships/image" Target="../media/image210.svg"/><Relationship Id="rId33" Type="http://schemas.openxmlformats.org/officeDocument/2006/relationships/image" Target="../media/image218.svg"/><Relationship Id="rId38" Type="http://schemas.openxmlformats.org/officeDocument/2006/relationships/image" Target="../media/image223.svg"/><Relationship Id="rId46" Type="http://schemas.openxmlformats.org/officeDocument/2006/relationships/image" Target="../media/image231.svg"/><Relationship Id="rId59" Type="http://schemas.openxmlformats.org/officeDocument/2006/relationships/image" Target="../media/image244.svg"/><Relationship Id="rId20" Type="http://schemas.openxmlformats.org/officeDocument/2006/relationships/image" Target="../media/image205.svg"/><Relationship Id="rId41" Type="http://schemas.openxmlformats.org/officeDocument/2006/relationships/image" Target="../media/image226.svg"/><Relationship Id="rId54" Type="http://schemas.openxmlformats.org/officeDocument/2006/relationships/image" Target="../media/image239.svg"/><Relationship Id="rId62" Type="http://schemas.openxmlformats.org/officeDocument/2006/relationships/image" Target="../media/image247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1.svg"/><Relationship Id="rId15" Type="http://schemas.openxmlformats.org/officeDocument/2006/relationships/image" Target="../media/image200.svg"/><Relationship Id="rId23" Type="http://schemas.openxmlformats.org/officeDocument/2006/relationships/image" Target="../media/image208.svg"/><Relationship Id="rId28" Type="http://schemas.openxmlformats.org/officeDocument/2006/relationships/image" Target="../media/image213.svg"/><Relationship Id="rId36" Type="http://schemas.openxmlformats.org/officeDocument/2006/relationships/image" Target="../media/image221.svg"/><Relationship Id="rId49" Type="http://schemas.openxmlformats.org/officeDocument/2006/relationships/image" Target="../media/image234.svg"/><Relationship Id="rId57" Type="http://schemas.openxmlformats.org/officeDocument/2006/relationships/image" Target="../media/image242.svg"/><Relationship Id="rId10" Type="http://schemas.openxmlformats.org/officeDocument/2006/relationships/image" Target="../media/image195.svg"/><Relationship Id="rId31" Type="http://schemas.openxmlformats.org/officeDocument/2006/relationships/image" Target="../media/image216.svg"/><Relationship Id="rId44" Type="http://schemas.openxmlformats.org/officeDocument/2006/relationships/image" Target="../media/image229.svg"/><Relationship Id="rId52" Type="http://schemas.openxmlformats.org/officeDocument/2006/relationships/image" Target="../media/image237.svg"/><Relationship Id="rId60" Type="http://schemas.openxmlformats.org/officeDocument/2006/relationships/image" Target="../media/image245.svg"/><Relationship Id="rId4" Type="http://schemas.openxmlformats.org/officeDocument/2006/relationships/image" Target="../media/image189.svg"/><Relationship Id="rId9" Type="http://schemas.openxmlformats.org/officeDocument/2006/relationships/image" Target="../media/image194.svg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5.svg"/><Relationship Id="rId13" Type="http://schemas.openxmlformats.org/officeDocument/2006/relationships/image" Target="../media/image260.svg"/><Relationship Id="rId18" Type="http://schemas.openxmlformats.org/officeDocument/2006/relationships/image" Target="../media/image265.svg"/><Relationship Id="rId3" Type="http://schemas.openxmlformats.org/officeDocument/2006/relationships/image" Target="../media/image250.svg"/><Relationship Id="rId21" Type="http://schemas.openxmlformats.org/officeDocument/2006/relationships/image" Target="../media/image268.svg"/><Relationship Id="rId7" Type="http://schemas.openxmlformats.org/officeDocument/2006/relationships/image" Target="../media/image254.svg"/><Relationship Id="rId12" Type="http://schemas.openxmlformats.org/officeDocument/2006/relationships/image" Target="../media/image259.svg"/><Relationship Id="rId17" Type="http://schemas.openxmlformats.org/officeDocument/2006/relationships/image" Target="../media/image264.svg"/><Relationship Id="rId2" Type="http://schemas.openxmlformats.org/officeDocument/2006/relationships/image" Target="../media/image249.svg"/><Relationship Id="rId16" Type="http://schemas.openxmlformats.org/officeDocument/2006/relationships/image" Target="../media/image263.svg"/><Relationship Id="rId20" Type="http://schemas.openxmlformats.org/officeDocument/2006/relationships/image" Target="../media/image267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53.svg"/><Relationship Id="rId11" Type="http://schemas.openxmlformats.org/officeDocument/2006/relationships/image" Target="../media/image258.svg"/><Relationship Id="rId5" Type="http://schemas.openxmlformats.org/officeDocument/2006/relationships/image" Target="../media/image252.svg"/><Relationship Id="rId15" Type="http://schemas.openxmlformats.org/officeDocument/2006/relationships/image" Target="../media/image262.svg"/><Relationship Id="rId23" Type="http://schemas.openxmlformats.org/officeDocument/2006/relationships/image" Target="../media/image270.svg"/><Relationship Id="rId10" Type="http://schemas.openxmlformats.org/officeDocument/2006/relationships/image" Target="../media/image257.svg"/><Relationship Id="rId19" Type="http://schemas.openxmlformats.org/officeDocument/2006/relationships/image" Target="../media/image266.svg"/><Relationship Id="rId4" Type="http://schemas.openxmlformats.org/officeDocument/2006/relationships/image" Target="../media/image251.svg"/><Relationship Id="rId9" Type="http://schemas.openxmlformats.org/officeDocument/2006/relationships/image" Target="../media/image256.svg"/><Relationship Id="rId14" Type="http://schemas.openxmlformats.org/officeDocument/2006/relationships/image" Target="../media/image261.svg"/><Relationship Id="rId22" Type="http://schemas.openxmlformats.org/officeDocument/2006/relationships/image" Target="../media/image269.sv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0 [Teal]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DBA3A90-AFD0-EB9B-F405-7D74A378AB6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495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blipFill>
                <a:blip r:embed="rId2"/>
                <a:tile tx="0" ty="0" sx="100000" sy="100000" flip="none" algn="tl"/>
              </a:blip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3" name="Picture 2" descr="A black and grey logo&#10;&#10;AI-generated content may be incorrect.">
            <a:extLst>
              <a:ext uri="{FF2B5EF4-FFF2-40B4-BE49-F238E27FC236}">
                <a16:creationId xmlns:a16="http://schemas.microsoft.com/office/drawing/2014/main" id="{5FEED4A9-3B7D-853F-B440-704D4A951E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9365" y="2176670"/>
            <a:ext cx="9043656" cy="997665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9399C1-370A-E112-BF9C-A84679F28EC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5039" y="1582599"/>
            <a:ext cx="8025367" cy="1754326"/>
          </a:xfrm>
        </p:spPr>
        <p:txBody>
          <a:bodyPr lIns="0"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079F554A-D9E5-1C2A-A608-D6F76B3FA4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5039" y="3521076"/>
            <a:ext cx="9144000" cy="432234"/>
          </a:xfrm>
        </p:spPr>
        <p:txBody>
          <a:bodyPr lIns="0"/>
          <a:lstStyle>
            <a:lvl1pPr marL="0" indent="0" algn="l">
              <a:buNone/>
              <a:defRPr sz="2400">
                <a:solidFill>
                  <a:srgbClr val="00AEB8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247027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4" userDrawn="1">
          <p15:clr>
            <a:srgbClr val="FBAE40"/>
          </p15:clr>
        </p15:guide>
        <p15:guide id="2" pos="393" userDrawn="1">
          <p15:clr>
            <a:srgbClr val="FBAE40"/>
          </p15:clr>
        </p15:guide>
        <p15:guide id="3" pos="7287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D3749C8-6CE4-49CC-40FB-A231ECA9CA00}"/>
              </a:ext>
            </a:extLst>
          </p:cNvPr>
          <p:cNvSpPr/>
          <p:nvPr userDrawn="1"/>
        </p:nvSpPr>
        <p:spPr>
          <a:xfrm>
            <a:off x="7877908" y="0"/>
            <a:ext cx="4314092" cy="6858000"/>
          </a:xfrm>
          <a:prstGeom prst="rect">
            <a:avLst/>
          </a:prstGeom>
          <a:solidFill>
            <a:srgbClr val="0049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9" name="Picture 8" descr="A black and grey logo&#10;&#10;AI-generated content may be incorrect.">
            <a:extLst>
              <a:ext uri="{FF2B5EF4-FFF2-40B4-BE49-F238E27FC236}">
                <a16:creationId xmlns:a16="http://schemas.microsoft.com/office/drawing/2014/main" id="{A7F433AB-AC5D-D702-D6B7-593A7F408FC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2022" y="-356185"/>
            <a:ext cx="6862399" cy="757036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12496DE-0616-4B69-8149-D752D1A5D3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664389"/>
            <a:ext cx="6348787" cy="424732"/>
          </a:xfrm>
        </p:spPr>
        <p:txBody>
          <a:bodyPr lIns="0"/>
          <a:lstStyle>
            <a:lvl1pPr>
              <a:defRPr>
                <a:solidFill>
                  <a:srgbClr val="201A3D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8EB01C-C4AE-34F6-D7FF-86069373BE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1623795"/>
            <a:ext cx="6348787" cy="1235210"/>
          </a:xfrm>
        </p:spPr>
        <p:txBody>
          <a:bodyPr lIns="0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ACD8AD8-D5F1-6F7A-57BB-DC441651223F}"/>
              </a:ext>
            </a:extLst>
          </p:cNvPr>
          <p:cNvSpPr/>
          <p:nvPr userDrawn="1"/>
        </p:nvSpPr>
        <p:spPr>
          <a:xfrm>
            <a:off x="7877908" y="0"/>
            <a:ext cx="9378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3106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D3749C8-6CE4-49CC-40FB-A231ECA9CA00}"/>
              </a:ext>
            </a:extLst>
          </p:cNvPr>
          <p:cNvSpPr/>
          <p:nvPr userDrawn="1"/>
        </p:nvSpPr>
        <p:spPr>
          <a:xfrm rot="5400000">
            <a:off x="5583375" y="249376"/>
            <a:ext cx="1025248" cy="12192000"/>
          </a:xfrm>
          <a:prstGeom prst="rect">
            <a:avLst/>
          </a:prstGeom>
          <a:solidFill>
            <a:srgbClr val="0049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2496DE-0616-4B69-8149-D752D1A5D3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664389"/>
            <a:ext cx="6348787" cy="424732"/>
          </a:xfrm>
        </p:spPr>
        <p:txBody>
          <a:bodyPr lIns="0"/>
          <a:lstStyle>
            <a:lvl1pPr>
              <a:defRPr>
                <a:solidFill>
                  <a:srgbClr val="201A3D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8EB01C-C4AE-34F6-D7FF-86069373BE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1623795"/>
            <a:ext cx="6348787" cy="1235210"/>
          </a:xfrm>
        </p:spPr>
        <p:txBody>
          <a:bodyPr lIns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ED9E95A-384B-C3D0-B5A4-172858E03204}"/>
              </a:ext>
            </a:extLst>
          </p:cNvPr>
          <p:cNvSpPr txBox="1">
            <a:spLocks/>
          </p:cNvSpPr>
          <p:nvPr userDrawn="1"/>
        </p:nvSpPr>
        <p:spPr>
          <a:xfrm>
            <a:off x="533233" y="6143087"/>
            <a:ext cx="6348787" cy="42473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 spc="0">
                <a:solidFill>
                  <a:srgbClr val="00AEB8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fld id="{E6C623D5-CF29-BC4D-B226-2A66C9B5C348}" type="slidenum">
              <a:rPr lang="en-US" sz="1050" b="1" smtClean="0">
                <a:solidFill>
                  <a:schemeClr val="bg1"/>
                </a:solidFill>
              </a:rPr>
              <a:t>‹#›</a:t>
            </a:fld>
            <a:r>
              <a:rPr lang="en-US" sz="1050" b="1" dirty="0">
                <a:solidFill>
                  <a:schemeClr val="bg1"/>
                </a:solidFill>
              </a:rPr>
              <a:t> </a:t>
            </a:r>
            <a:r>
              <a:rPr lang="en-US" sz="1050" dirty="0">
                <a:solidFill>
                  <a:schemeClr val="bg1"/>
                </a:solidFill>
              </a:rPr>
              <a:t>| POE Template</a:t>
            </a:r>
            <a:endParaRPr lang="en-GB" sz="1050" dirty="0">
              <a:solidFill>
                <a:schemeClr val="bg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ACD8AD8-D5F1-6F7A-57BB-DC441651223F}"/>
              </a:ext>
            </a:extLst>
          </p:cNvPr>
          <p:cNvSpPr/>
          <p:nvPr userDrawn="1"/>
        </p:nvSpPr>
        <p:spPr>
          <a:xfrm rot="5400000" flipH="1">
            <a:off x="6036602" y="-229501"/>
            <a:ext cx="118800" cy="1219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" name="Picture 3" descr="A black background with many small circles&#10;&#10;AI-generated content may be incorrect.">
            <a:extLst>
              <a:ext uri="{FF2B5EF4-FFF2-40B4-BE49-F238E27FC236}">
                <a16:creationId xmlns:a16="http://schemas.microsoft.com/office/drawing/2014/main" id="{779D7D8A-FB44-9306-04DF-5C822C494D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84" t="12972" r="12112" b="3218"/>
          <a:stretch>
            <a:fillRect/>
          </a:stretch>
        </p:blipFill>
        <p:spPr>
          <a:xfrm rot="5400000">
            <a:off x="5629948" y="295952"/>
            <a:ext cx="932098" cy="12191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293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496DE-0616-4B69-8149-D752D1A5D3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5643894"/>
            <a:ext cx="4337769" cy="286232"/>
          </a:xfrm>
        </p:spPr>
        <p:txBody>
          <a:bodyPr lIns="0"/>
          <a:lstStyle>
            <a:lvl1pPr>
              <a:defRPr sz="1400">
                <a:solidFill>
                  <a:srgbClr val="00AEB8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4400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0 [Teal] Content -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2157569-BD8D-674D-923D-3DDF800CC2E4}"/>
              </a:ext>
            </a:extLst>
          </p:cNvPr>
          <p:cNvSpPr/>
          <p:nvPr userDrawn="1"/>
        </p:nvSpPr>
        <p:spPr>
          <a:xfrm>
            <a:off x="0" y="1624013"/>
            <a:ext cx="11568113" cy="4354756"/>
          </a:xfrm>
          <a:prstGeom prst="rect">
            <a:avLst/>
          </a:prstGeom>
          <a:solidFill>
            <a:srgbClr val="0049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4CCC9136-02A9-D805-E5F6-142240CA35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7" y="664389"/>
            <a:ext cx="9964800" cy="424732"/>
          </a:xfrm>
        </p:spPr>
        <p:txBody>
          <a:bodyPr lIns="0"/>
          <a:lstStyle>
            <a:lvl1pPr>
              <a:defRPr sz="2400" spc="0">
                <a:solidFill>
                  <a:srgbClr val="201A3D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3A053C-97A9-6C73-4C51-92085C15DAA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23888" y="2190328"/>
            <a:ext cx="9963150" cy="1238672"/>
          </a:xfrm>
        </p:spPr>
        <p:txBody>
          <a:bodyPr lIns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64200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3 [Teal] Content - Two Column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33EE6C4-8537-D81B-CE17-F137212341BD}"/>
              </a:ext>
            </a:extLst>
          </p:cNvPr>
          <p:cNvSpPr/>
          <p:nvPr userDrawn="1"/>
        </p:nvSpPr>
        <p:spPr>
          <a:xfrm>
            <a:off x="694228" y="1624013"/>
            <a:ext cx="5316947" cy="4354756"/>
          </a:xfrm>
          <a:prstGeom prst="rect">
            <a:avLst/>
          </a:prstGeom>
          <a:solidFill>
            <a:srgbClr val="43444A">
              <a:alpha val="1040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C76438F-7858-8703-8D21-DFFA97A3111D}"/>
              </a:ext>
            </a:extLst>
          </p:cNvPr>
          <p:cNvSpPr/>
          <p:nvPr userDrawn="1"/>
        </p:nvSpPr>
        <p:spPr>
          <a:xfrm>
            <a:off x="623889" y="1624013"/>
            <a:ext cx="117231" cy="4354756"/>
          </a:xfrm>
          <a:prstGeom prst="rect">
            <a:avLst/>
          </a:prstGeom>
          <a:solidFill>
            <a:srgbClr val="00AE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8B23F95-94AE-1541-17DC-6005647DC4E6}"/>
              </a:ext>
            </a:extLst>
          </p:cNvPr>
          <p:cNvSpPr/>
          <p:nvPr userDrawn="1"/>
        </p:nvSpPr>
        <p:spPr>
          <a:xfrm>
            <a:off x="6251165" y="1624013"/>
            <a:ext cx="5316947" cy="4354756"/>
          </a:xfrm>
          <a:prstGeom prst="rect">
            <a:avLst/>
          </a:prstGeom>
          <a:solidFill>
            <a:srgbClr val="43444A">
              <a:alpha val="1040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75093E1-7B41-7743-5F93-0D7A2E9535F3}"/>
              </a:ext>
            </a:extLst>
          </p:cNvPr>
          <p:cNvSpPr/>
          <p:nvPr userDrawn="1"/>
        </p:nvSpPr>
        <p:spPr>
          <a:xfrm>
            <a:off x="5765174" y="1624013"/>
            <a:ext cx="4847325" cy="3139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solidFill>
                <a:srgbClr val="00AEB8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6BA7868-423B-2544-3178-6AB5AE4B24E7}"/>
              </a:ext>
            </a:extLst>
          </p:cNvPr>
          <p:cNvSpPr/>
          <p:nvPr userDrawn="1"/>
        </p:nvSpPr>
        <p:spPr>
          <a:xfrm>
            <a:off x="1107831" y="1624013"/>
            <a:ext cx="4847325" cy="3139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>
              <a:solidFill>
                <a:srgbClr val="00AEB8"/>
              </a:solidFill>
            </a:endParaRP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4CCC9136-02A9-D805-E5F6-142240CA35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664389"/>
            <a:ext cx="9964800" cy="424732"/>
          </a:xfrm>
        </p:spPr>
        <p:txBody>
          <a:bodyPr lIns="0"/>
          <a:lstStyle>
            <a:lvl1pPr>
              <a:defRPr sz="2400" spc="0">
                <a:solidFill>
                  <a:srgbClr val="201A3D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3A053C-97A9-6C73-4C51-92085C15DAA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084021" y="2053087"/>
            <a:ext cx="4629155" cy="1238672"/>
          </a:xfrm>
        </p:spPr>
        <p:txBody>
          <a:bodyPr lIns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D98226ED-604B-A8D2-15D0-BB8930E69E9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612001" y="2053087"/>
            <a:ext cx="4629155" cy="1238672"/>
          </a:xfrm>
        </p:spPr>
        <p:txBody>
          <a:bodyPr lIns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1B19D3-43C2-279A-5F2D-BC87FE5004BC}"/>
              </a:ext>
            </a:extLst>
          </p:cNvPr>
          <p:cNvSpPr/>
          <p:nvPr userDrawn="1"/>
        </p:nvSpPr>
        <p:spPr>
          <a:xfrm>
            <a:off x="6180826" y="1624013"/>
            <a:ext cx="117231" cy="435475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3321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4 [Teal] Content - Three Column T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1ECF8DF-C8F5-9D22-AC22-34E1B54BA760}"/>
              </a:ext>
            </a:extLst>
          </p:cNvPr>
          <p:cNvSpPr/>
          <p:nvPr userDrawn="1"/>
        </p:nvSpPr>
        <p:spPr>
          <a:xfrm>
            <a:off x="8185142" y="1615746"/>
            <a:ext cx="3382970" cy="313932"/>
          </a:xfrm>
          <a:prstGeom prst="rect">
            <a:avLst/>
          </a:prstGeom>
          <a:solidFill>
            <a:srgbClr val="0049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F90BE07-5FB5-F308-797D-110D8C06F831}"/>
              </a:ext>
            </a:extLst>
          </p:cNvPr>
          <p:cNvSpPr/>
          <p:nvPr userDrawn="1"/>
        </p:nvSpPr>
        <p:spPr>
          <a:xfrm>
            <a:off x="647699" y="1624013"/>
            <a:ext cx="3382969" cy="313932"/>
          </a:xfrm>
          <a:prstGeom prst="rect">
            <a:avLst/>
          </a:prstGeom>
          <a:solidFill>
            <a:srgbClr val="00AE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8C9D1B8-1221-98E6-2885-0CAC40EF10C3}"/>
              </a:ext>
            </a:extLst>
          </p:cNvPr>
          <p:cNvSpPr/>
          <p:nvPr userDrawn="1"/>
        </p:nvSpPr>
        <p:spPr>
          <a:xfrm>
            <a:off x="4416419" y="1624013"/>
            <a:ext cx="3382970" cy="313932"/>
          </a:xfrm>
          <a:prstGeom prst="rect">
            <a:avLst/>
          </a:prstGeom>
          <a:solidFill>
            <a:srgbClr val="F765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11CD9718-6DBD-295E-85D7-CA94FCFEE3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7700" y="1624013"/>
            <a:ext cx="3382969" cy="313932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ABD97783-A24A-EE47-FA87-1E2CAA51B7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16419" y="1614852"/>
            <a:ext cx="3382970" cy="313932"/>
          </a:xfrm>
          <a:noFill/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4546A341-6AF8-C6B9-D3A1-FE505AB837D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85143" y="1615746"/>
            <a:ext cx="3382970" cy="313932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4CCC9136-02A9-D805-E5F6-142240CA35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664389"/>
            <a:ext cx="9964800" cy="424732"/>
          </a:xfrm>
        </p:spPr>
        <p:txBody>
          <a:bodyPr lIns="0"/>
          <a:lstStyle>
            <a:lvl1pPr>
              <a:defRPr sz="2400" spc="0">
                <a:solidFill>
                  <a:srgbClr val="201A3D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2EBB952F-56BF-5E04-E8AF-5A969616D43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47700" y="2053087"/>
            <a:ext cx="3382969" cy="352856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DE663398-FB9A-F00C-16FC-0BA8959F79E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16420" y="2044820"/>
            <a:ext cx="3382970" cy="352856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2474FD4B-4694-0377-9D7C-B2DA1B23F19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185143" y="2044820"/>
            <a:ext cx="3382970" cy="352856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07141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.1 [Teal] Content + Ad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E6F4264-B2B8-3E1A-8EAE-27D80B520947}"/>
              </a:ext>
            </a:extLst>
          </p:cNvPr>
          <p:cNvSpPr/>
          <p:nvPr userDrawn="1"/>
        </p:nvSpPr>
        <p:spPr>
          <a:xfrm>
            <a:off x="8294563" y="0"/>
            <a:ext cx="3897437" cy="6857996"/>
          </a:xfrm>
          <a:prstGeom prst="rect">
            <a:avLst/>
          </a:prstGeom>
          <a:solidFill>
            <a:srgbClr val="0049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4CCC9136-02A9-D805-E5F6-142240CA35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7" y="664389"/>
            <a:ext cx="6921006" cy="424732"/>
          </a:xfrm>
        </p:spPr>
        <p:txBody>
          <a:bodyPr lIns="0"/>
          <a:lstStyle>
            <a:lvl1pPr>
              <a:defRPr sz="2400" spc="0">
                <a:solidFill>
                  <a:srgbClr val="201A3D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B8A414F5-ABDB-CB9A-F48B-EBCE43E4933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23888" y="1624013"/>
            <a:ext cx="6921005" cy="1238672"/>
          </a:xfrm>
        </p:spPr>
        <p:txBody>
          <a:bodyPr lIns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4" name="Picture 3" descr="A black background with many small circles&#10;&#10;AI-generated content may be incorrect.">
            <a:extLst>
              <a:ext uri="{FF2B5EF4-FFF2-40B4-BE49-F238E27FC236}">
                <a16:creationId xmlns:a16="http://schemas.microsoft.com/office/drawing/2014/main" id="{AC583E15-8751-173D-E6CB-0A83815E83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51" t="13040" r="-269" b="60168"/>
          <a:stretch>
            <a:fillRect/>
          </a:stretch>
        </p:blipFill>
        <p:spPr>
          <a:xfrm rot="5400000">
            <a:off x="6814281" y="1480282"/>
            <a:ext cx="6857998" cy="389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913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6.1 [Teal] Content + Ad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4CCC9136-02A9-D805-E5F6-142240CA35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83721" y="664389"/>
            <a:ext cx="6984391" cy="424732"/>
          </a:xfrm>
        </p:spPr>
        <p:txBody>
          <a:bodyPr lIns="0"/>
          <a:lstStyle>
            <a:lvl1pPr>
              <a:defRPr sz="2400" spc="0">
                <a:solidFill>
                  <a:srgbClr val="201A3D"/>
                </a:solidFill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B8A414F5-ABDB-CB9A-F48B-EBCE43E49335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83723" y="1624013"/>
            <a:ext cx="6984390" cy="1238672"/>
          </a:xfrm>
        </p:spPr>
        <p:txBody>
          <a:bodyPr lIns="0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ED2F637-11A3-9316-32B9-DD9A5D0B3A32}"/>
              </a:ext>
            </a:extLst>
          </p:cNvPr>
          <p:cNvSpPr/>
          <p:nvPr userDrawn="1"/>
        </p:nvSpPr>
        <p:spPr>
          <a:xfrm>
            <a:off x="-1" y="0"/>
            <a:ext cx="3868615" cy="6858000"/>
          </a:xfrm>
          <a:prstGeom prst="rect">
            <a:avLst/>
          </a:prstGeom>
          <a:solidFill>
            <a:srgbClr val="00495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blipFill>
                <a:blip r:embed="rId2"/>
                <a:tile tx="0" ty="0" sx="100000" sy="100000" flip="none" algn="tl"/>
              </a:blip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3" name="Picture 2" descr="A black and grey logo&#10;&#10;AI-generated content may be incorrect.">
            <a:extLst>
              <a:ext uri="{FF2B5EF4-FFF2-40B4-BE49-F238E27FC236}">
                <a16:creationId xmlns:a16="http://schemas.microsoft.com/office/drawing/2014/main" id="{3870E52A-EFC3-A3ED-855C-6CE8441ABB2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4795" y="-740487"/>
            <a:ext cx="7559125" cy="8338974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6F82CF2C-BF84-8D86-2D63-ACD17322421A}"/>
              </a:ext>
            </a:extLst>
          </p:cNvPr>
          <p:cNvSpPr txBox="1">
            <a:spLocks/>
          </p:cNvSpPr>
          <p:nvPr userDrawn="1"/>
        </p:nvSpPr>
        <p:spPr>
          <a:xfrm>
            <a:off x="533233" y="6143087"/>
            <a:ext cx="6348787" cy="42473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 spc="0">
                <a:solidFill>
                  <a:srgbClr val="00AEB8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fld id="{E6C623D5-CF29-BC4D-B226-2A66C9B5C348}" type="slidenum">
              <a:rPr lang="en-US" sz="1050" b="1" smtClean="0">
                <a:solidFill>
                  <a:schemeClr val="bg1"/>
                </a:solidFill>
              </a:rPr>
              <a:t>‹#›</a:t>
            </a:fld>
            <a:r>
              <a:rPr lang="en-US" sz="1050" b="1" dirty="0">
                <a:solidFill>
                  <a:schemeClr val="bg1"/>
                </a:solidFill>
              </a:rPr>
              <a:t> </a:t>
            </a:r>
            <a:r>
              <a:rPr lang="en-US" sz="1050" dirty="0">
                <a:solidFill>
                  <a:schemeClr val="bg1"/>
                </a:solidFill>
              </a:rPr>
              <a:t>| POE Template</a:t>
            </a:r>
            <a:endParaRPr lang="en-GB" sz="1050" dirty="0">
              <a:solidFill>
                <a:schemeClr val="bg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73A2C6B-0489-ACE6-C7E7-EC2F1F850D65}"/>
              </a:ext>
            </a:extLst>
          </p:cNvPr>
          <p:cNvSpPr/>
          <p:nvPr userDrawn="1"/>
        </p:nvSpPr>
        <p:spPr>
          <a:xfrm>
            <a:off x="3868613" y="0"/>
            <a:ext cx="1188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5782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.0 [Teal] Overview Slide + Image [Locked Graphics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CD5BBA24-4539-D6AB-64F6-E4FC398F6AF0}"/>
              </a:ext>
            </a:extLst>
          </p:cNvPr>
          <p:cNvSpPr/>
          <p:nvPr userDrawn="1"/>
        </p:nvSpPr>
        <p:spPr>
          <a:xfrm>
            <a:off x="8581292" y="0"/>
            <a:ext cx="3610708" cy="6858000"/>
          </a:xfrm>
          <a:prstGeom prst="rect">
            <a:avLst/>
          </a:prstGeom>
          <a:solidFill>
            <a:srgbClr val="00495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201A3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Picture 1" descr="A black background with many small circles&#10;&#10;AI-generated content may be incorrect.">
            <a:extLst>
              <a:ext uri="{FF2B5EF4-FFF2-40B4-BE49-F238E27FC236}">
                <a16:creationId xmlns:a16="http://schemas.microsoft.com/office/drawing/2014/main" id="{694303A8-309D-6DD5-5731-290E515B41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13" t="12756" r="-231" b="62423"/>
          <a:stretch>
            <a:fillRect/>
          </a:stretch>
        </p:blipFill>
        <p:spPr>
          <a:xfrm rot="5400000">
            <a:off x="6978743" y="1623646"/>
            <a:ext cx="6858000" cy="3610708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4CCC9136-02A9-D805-E5F6-142240CA35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9" y="664389"/>
            <a:ext cx="6921006" cy="424732"/>
          </a:xfrm>
        </p:spPr>
        <p:txBody>
          <a:bodyPr lIns="0"/>
          <a:lstStyle>
            <a:lvl1pPr>
              <a:defRPr sz="2400" spc="0">
                <a:solidFill>
                  <a:srgbClr val="201A3D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E6D0F76-21EB-B086-7D1D-D3BA0871C9FF}"/>
              </a:ext>
            </a:extLst>
          </p:cNvPr>
          <p:cNvSpPr/>
          <p:nvPr userDrawn="1"/>
        </p:nvSpPr>
        <p:spPr>
          <a:xfrm>
            <a:off x="647699" y="3816739"/>
            <a:ext cx="787079" cy="787079"/>
          </a:xfrm>
          <a:prstGeom prst="ellipse">
            <a:avLst/>
          </a:prstGeom>
          <a:solidFill>
            <a:srgbClr val="004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4FBAF28-3FD6-4785-6200-F8B1981156EC}"/>
              </a:ext>
            </a:extLst>
          </p:cNvPr>
          <p:cNvSpPr/>
          <p:nvPr userDrawn="1"/>
        </p:nvSpPr>
        <p:spPr>
          <a:xfrm>
            <a:off x="647699" y="1761649"/>
            <a:ext cx="787079" cy="787079"/>
          </a:xfrm>
          <a:prstGeom prst="ellipse">
            <a:avLst/>
          </a:prstGeom>
          <a:solidFill>
            <a:srgbClr val="004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3B9A462-3A8C-F8AC-1B05-4FF693683D1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98624" y="1903470"/>
            <a:ext cx="484949" cy="42711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52F7EB7-0A35-6F3C-136D-C0D68F48090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666" y="3970339"/>
            <a:ext cx="426682" cy="430329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8BED2535-9BA3-FEF0-2EE0-46297CDF5202}"/>
              </a:ext>
            </a:extLst>
          </p:cNvPr>
          <p:cNvSpPr/>
          <p:nvPr userDrawn="1"/>
        </p:nvSpPr>
        <p:spPr>
          <a:xfrm>
            <a:off x="2942798" y="1761649"/>
            <a:ext cx="787079" cy="787079"/>
          </a:xfrm>
          <a:prstGeom prst="ellipse">
            <a:avLst/>
          </a:prstGeom>
          <a:solidFill>
            <a:srgbClr val="004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284638C-CD95-3798-54E1-95CECCE4F44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7098" y="1973597"/>
            <a:ext cx="518478" cy="345652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40DC6024-4E2C-B3C7-3C33-B7C7ADA93680}"/>
              </a:ext>
            </a:extLst>
          </p:cNvPr>
          <p:cNvSpPr/>
          <p:nvPr userDrawn="1"/>
        </p:nvSpPr>
        <p:spPr>
          <a:xfrm>
            <a:off x="2942798" y="3816739"/>
            <a:ext cx="787079" cy="787079"/>
          </a:xfrm>
          <a:prstGeom prst="ellipse">
            <a:avLst/>
          </a:prstGeom>
          <a:solidFill>
            <a:srgbClr val="004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28A192F-77A0-C604-1ED1-245DE8496FD8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077098" y="3989291"/>
            <a:ext cx="484608" cy="404542"/>
          </a:xfrm>
          <a:prstGeom prst="rect">
            <a:avLst/>
          </a:prstGeom>
        </p:spPr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431841D0-E111-216F-32EA-413C8C6883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3888" y="2919904"/>
            <a:ext cx="1980000" cy="241028"/>
          </a:xfrm>
        </p:spPr>
        <p:txBody>
          <a:bodyPr lIns="0"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2CF8B6B2-F2AD-3AEA-2917-CCE77ECF3E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942798" y="2916978"/>
            <a:ext cx="1980000" cy="241028"/>
          </a:xfrm>
        </p:spPr>
        <p:txBody>
          <a:bodyPr lIns="0"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821C7A1-36B3-0B67-DDCB-59AB35E1FBA3}"/>
              </a:ext>
            </a:extLst>
          </p:cNvPr>
          <p:cNvSpPr/>
          <p:nvPr userDrawn="1"/>
        </p:nvSpPr>
        <p:spPr>
          <a:xfrm>
            <a:off x="5234713" y="1765475"/>
            <a:ext cx="787079" cy="787079"/>
          </a:xfrm>
          <a:prstGeom prst="ellipse">
            <a:avLst/>
          </a:prstGeom>
          <a:solidFill>
            <a:srgbClr val="004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61660C2-0CE0-E161-AFD2-CEC63CB4238A}"/>
              </a:ext>
            </a:extLst>
          </p:cNvPr>
          <p:cNvSpPr/>
          <p:nvPr userDrawn="1"/>
        </p:nvSpPr>
        <p:spPr>
          <a:xfrm>
            <a:off x="5234713" y="3820565"/>
            <a:ext cx="787079" cy="787079"/>
          </a:xfrm>
          <a:prstGeom prst="ellipse">
            <a:avLst/>
          </a:prstGeom>
          <a:solidFill>
            <a:srgbClr val="0049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37F42342-3C7A-96A5-4B49-9937E5E661A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237897" y="2916978"/>
            <a:ext cx="1980000" cy="241028"/>
          </a:xfrm>
        </p:spPr>
        <p:txBody>
          <a:bodyPr lIns="0"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FE6F210-534E-BC8C-20C0-CA44E9E92FC3}"/>
              </a:ext>
            </a:extLst>
          </p:cNvPr>
          <p:cNvCxnSpPr>
            <a:cxnSpLocks/>
          </p:cNvCxnSpPr>
          <p:nvPr userDrawn="1"/>
        </p:nvCxnSpPr>
        <p:spPr>
          <a:xfrm>
            <a:off x="647700" y="2751079"/>
            <a:ext cx="6990773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</p:cxnSp>
      <p:sp>
        <p:nvSpPr>
          <p:cNvPr id="29" name="Text Placeholder 18">
            <a:extLst>
              <a:ext uri="{FF2B5EF4-FFF2-40B4-BE49-F238E27FC236}">
                <a16:creationId xmlns:a16="http://schemas.microsoft.com/office/drawing/2014/main" id="{BBE4F767-32F8-1024-1CAA-32570244050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47699" y="4975749"/>
            <a:ext cx="1980000" cy="241028"/>
          </a:xfrm>
        </p:spPr>
        <p:txBody>
          <a:bodyPr lIns="0"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Text Placeholder 18">
            <a:extLst>
              <a:ext uri="{FF2B5EF4-FFF2-40B4-BE49-F238E27FC236}">
                <a16:creationId xmlns:a16="http://schemas.microsoft.com/office/drawing/2014/main" id="{6CAC2A11-9869-67E8-AC7F-0E91BF53B38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942798" y="4972823"/>
            <a:ext cx="1980000" cy="241028"/>
          </a:xfrm>
        </p:spPr>
        <p:txBody>
          <a:bodyPr lIns="0"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Text Placeholder 18">
            <a:extLst>
              <a:ext uri="{FF2B5EF4-FFF2-40B4-BE49-F238E27FC236}">
                <a16:creationId xmlns:a16="http://schemas.microsoft.com/office/drawing/2014/main" id="{776287BA-F31E-38A9-82B8-BCE51F6BA7E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237897" y="4972823"/>
            <a:ext cx="1980000" cy="241028"/>
          </a:xfrm>
        </p:spPr>
        <p:txBody>
          <a:bodyPr lIns="0"/>
          <a:lstStyle>
            <a:lvl1pPr marL="0" indent="0">
              <a:buNone/>
              <a:defRPr sz="105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7307C3E-D3D1-CD7E-0404-024DBD49F1B7}"/>
              </a:ext>
            </a:extLst>
          </p:cNvPr>
          <p:cNvCxnSpPr>
            <a:cxnSpLocks/>
          </p:cNvCxnSpPr>
          <p:nvPr userDrawn="1"/>
        </p:nvCxnSpPr>
        <p:spPr>
          <a:xfrm>
            <a:off x="647700" y="4806924"/>
            <a:ext cx="6990773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miter lim="800000"/>
          </a:ln>
          <a:effectLst/>
        </p:spPr>
      </p:cxnSp>
      <p:pic>
        <p:nvPicPr>
          <p:cNvPr id="33" name="Picture 32">
            <a:extLst>
              <a:ext uri="{FF2B5EF4-FFF2-40B4-BE49-F238E27FC236}">
                <a16:creationId xmlns:a16="http://schemas.microsoft.com/office/drawing/2014/main" id="{6031FF13-9599-4DCF-4FAF-7DF7C63C77A9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364449" y="1909432"/>
            <a:ext cx="509948" cy="50994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9DEDD3B4-88B5-D545-CAC2-6000882C2EFF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28451" y="3990364"/>
            <a:ext cx="395896" cy="455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09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.0 WCC Competencies [Locked Graphics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69217960-53D1-60F6-41D9-77ABED8C9ABE}"/>
              </a:ext>
            </a:extLst>
          </p:cNvPr>
          <p:cNvSpPr/>
          <p:nvPr userDrawn="1"/>
        </p:nvSpPr>
        <p:spPr>
          <a:xfrm>
            <a:off x="623887" y="3713522"/>
            <a:ext cx="10944226" cy="2008094"/>
          </a:xfrm>
          <a:prstGeom prst="rect">
            <a:avLst/>
          </a:prstGeom>
          <a:solidFill>
            <a:srgbClr val="00495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blipFill>
                <a:blip r:embed="rId2"/>
                <a:tile tx="0" ty="0" sx="100000" sy="100000" flip="none" algn="tl"/>
              </a:blip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BBBFAAD2-6B03-9329-2285-166ABB29E11C}"/>
              </a:ext>
            </a:extLst>
          </p:cNvPr>
          <p:cNvSpPr txBox="1"/>
          <p:nvPr userDrawn="1"/>
        </p:nvSpPr>
        <p:spPr>
          <a:xfrm>
            <a:off x="7973139" y="4132793"/>
            <a:ext cx="3161321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00" dirty="0">
                <a:solidFill>
                  <a:srgbClr val="FFFFFF"/>
                </a:solidFill>
                <a:cs typeface="Calibri"/>
              </a:rPr>
              <a:t>“The technical training is fantastic. </a:t>
            </a:r>
            <a:br>
              <a:rPr lang="en-GB" sz="1000" dirty="0">
                <a:solidFill>
                  <a:srgbClr val="FFFFFF"/>
                </a:solidFill>
                <a:cs typeface="Calibri"/>
              </a:rPr>
            </a:br>
            <a:r>
              <a:rPr lang="en-GB" sz="1000" dirty="0">
                <a:solidFill>
                  <a:srgbClr val="FFFFFF"/>
                </a:solidFill>
                <a:cs typeface="Calibri"/>
              </a:rPr>
              <a:t>There is no query too small or too silly for Westcoast Cloud. It feels like they are part of our team, and they are always here to support us.” </a:t>
            </a:r>
            <a:br>
              <a:rPr lang="en-GB" sz="1000" dirty="0">
                <a:solidFill>
                  <a:srgbClr val="FFFFFF"/>
                </a:solidFill>
                <a:cs typeface="Calibri"/>
              </a:rPr>
            </a:br>
            <a:endParaRPr lang="en-GB" sz="1000" dirty="0">
              <a:solidFill>
                <a:srgbClr val="FFFFFF"/>
              </a:solidFill>
              <a:cs typeface="Calibri"/>
            </a:endParaRPr>
          </a:p>
          <a:p>
            <a:r>
              <a:rPr lang="en-GB" sz="1000" b="1" dirty="0">
                <a:solidFill>
                  <a:srgbClr val="F7652C"/>
                </a:solidFill>
                <a:cs typeface="Calibri"/>
              </a:rPr>
              <a:t>Emma Devon</a:t>
            </a:r>
          </a:p>
          <a:p>
            <a:r>
              <a:rPr lang="en-GB" sz="1000" dirty="0">
                <a:solidFill>
                  <a:srgbClr val="F7652C"/>
                </a:solidFill>
                <a:cs typeface="Calibri"/>
              </a:rPr>
              <a:t>Future Range 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984F920-05DF-D476-65A0-A2AD97841161}"/>
              </a:ext>
            </a:extLst>
          </p:cNvPr>
          <p:cNvSpPr/>
          <p:nvPr userDrawn="1"/>
        </p:nvSpPr>
        <p:spPr>
          <a:xfrm>
            <a:off x="623887" y="1462689"/>
            <a:ext cx="3127315" cy="2008094"/>
          </a:xfrm>
          <a:prstGeom prst="rect">
            <a:avLst/>
          </a:prstGeom>
          <a:noFill/>
          <a:ln w="19050" cap="flat" cmpd="sng" algn="ctr">
            <a:solidFill>
              <a:srgbClr val="F7652C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3621F6D3-FA4B-CCBF-8855-FE8375C8C411}"/>
              </a:ext>
            </a:extLst>
          </p:cNvPr>
          <p:cNvSpPr/>
          <p:nvPr userDrawn="1"/>
        </p:nvSpPr>
        <p:spPr>
          <a:xfrm>
            <a:off x="1340742" y="4426638"/>
            <a:ext cx="2627039" cy="488804"/>
          </a:xfrm>
          <a:prstGeom prst="rect">
            <a:avLst/>
          </a:prstGeom>
          <a:solidFill>
            <a:srgbClr val="DD6D2C">
              <a:alpha val="26511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8335589F-3A99-66B5-EE06-5244B072D2C6}"/>
              </a:ext>
            </a:extLst>
          </p:cNvPr>
          <p:cNvSpPr/>
          <p:nvPr userDrawn="1"/>
        </p:nvSpPr>
        <p:spPr>
          <a:xfrm>
            <a:off x="3967781" y="4426638"/>
            <a:ext cx="1051627" cy="488804"/>
          </a:xfrm>
          <a:prstGeom prst="rect">
            <a:avLst/>
          </a:prstGeom>
          <a:solidFill>
            <a:srgbClr val="DD6D2C">
              <a:alpha val="4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478ADE98-B7EC-799F-1FA9-284F8AD556EA}"/>
              </a:ext>
            </a:extLst>
          </p:cNvPr>
          <p:cNvSpPr/>
          <p:nvPr userDrawn="1"/>
        </p:nvSpPr>
        <p:spPr>
          <a:xfrm>
            <a:off x="5019407" y="4426638"/>
            <a:ext cx="1016311" cy="488804"/>
          </a:xfrm>
          <a:prstGeom prst="rect">
            <a:avLst/>
          </a:prstGeom>
          <a:solidFill>
            <a:srgbClr val="DD6D2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0B262304-9B0B-C06D-38E9-27C274DDB411}"/>
              </a:ext>
            </a:extLst>
          </p:cNvPr>
          <p:cNvSpPr/>
          <p:nvPr userDrawn="1"/>
        </p:nvSpPr>
        <p:spPr>
          <a:xfrm>
            <a:off x="6025371" y="4426638"/>
            <a:ext cx="1016311" cy="488804"/>
          </a:xfrm>
          <a:prstGeom prst="rect">
            <a:avLst/>
          </a:prstGeom>
          <a:solidFill>
            <a:srgbClr val="DD6D2C">
              <a:alpha val="6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2454E2DA-8C49-EB56-5859-D78A226A34CA}"/>
              </a:ext>
            </a:extLst>
          </p:cNvPr>
          <p:cNvSpPr txBox="1"/>
          <p:nvPr userDrawn="1"/>
        </p:nvSpPr>
        <p:spPr>
          <a:xfrm>
            <a:off x="916288" y="4543799"/>
            <a:ext cx="71962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00" b="1" dirty="0">
                <a:solidFill>
                  <a:srgbClr val="FFFFFF"/>
                </a:solidFill>
                <a:cs typeface="Calibri"/>
              </a:rPr>
              <a:t>-100</a:t>
            </a:r>
          </a:p>
        </p:txBody>
      </p:sp>
      <p:sp>
        <p:nvSpPr>
          <p:cNvPr id="81" name="Right Bracket 80">
            <a:extLst>
              <a:ext uri="{FF2B5EF4-FFF2-40B4-BE49-F238E27FC236}">
                <a16:creationId xmlns:a16="http://schemas.microsoft.com/office/drawing/2014/main" id="{F7E7D26C-2173-911B-9A6C-1E592B628472}"/>
              </a:ext>
            </a:extLst>
          </p:cNvPr>
          <p:cNvSpPr/>
          <p:nvPr userDrawn="1"/>
        </p:nvSpPr>
        <p:spPr>
          <a:xfrm rot="5400000">
            <a:off x="2622591" y="3771719"/>
            <a:ext cx="63338" cy="2627039"/>
          </a:xfrm>
          <a:prstGeom prst="rightBracket">
            <a:avLst/>
          </a:prstGeom>
          <a:noFill/>
          <a:ln w="9525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Right Bracket 81">
            <a:extLst>
              <a:ext uri="{FF2B5EF4-FFF2-40B4-BE49-F238E27FC236}">
                <a16:creationId xmlns:a16="http://schemas.microsoft.com/office/drawing/2014/main" id="{CA6C4A1C-CF05-C486-6757-41D9AEC0521C}"/>
              </a:ext>
            </a:extLst>
          </p:cNvPr>
          <p:cNvSpPr/>
          <p:nvPr userDrawn="1"/>
        </p:nvSpPr>
        <p:spPr>
          <a:xfrm rot="5400000">
            <a:off x="4456080" y="4568484"/>
            <a:ext cx="63339" cy="1033509"/>
          </a:xfrm>
          <a:prstGeom prst="rightBracket">
            <a:avLst/>
          </a:prstGeom>
          <a:noFill/>
          <a:ln w="9525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3" name="Right Bracket 82">
            <a:extLst>
              <a:ext uri="{FF2B5EF4-FFF2-40B4-BE49-F238E27FC236}">
                <a16:creationId xmlns:a16="http://schemas.microsoft.com/office/drawing/2014/main" id="{23971E66-B1A3-2578-48B6-919A6751BB09}"/>
              </a:ext>
            </a:extLst>
          </p:cNvPr>
          <p:cNvSpPr/>
          <p:nvPr userDrawn="1"/>
        </p:nvSpPr>
        <p:spPr>
          <a:xfrm rot="5400000">
            <a:off x="5491788" y="4568484"/>
            <a:ext cx="63339" cy="1033509"/>
          </a:xfrm>
          <a:prstGeom prst="rightBracket">
            <a:avLst/>
          </a:prstGeom>
          <a:noFill/>
          <a:ln w="9525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4" name="Right Bracket 83">
            <a:extLst>
              <a:ext uri="{FF2B5EF4-FFF2-40B4-BE49-F238E27FC236}">
                <a16:creationId xmlns:a16="http://schemas.microsoft.com/office/drawing/2014/main" id="{F50A16ED-210B-3F21-BC3A-51D42A33A685}"/>
              </a:ext>
            </a:extLst>
          </p:cNvPr>
          <p:cNvSpPr/>
          <p:nvPr userDrawn="1"/>
        </p:nvSpPr>
        <p:spPr>
          <a:xfrm rot="5400000">
            <a:off x="6511413" y="4593055"/>
            <a:ext cx="63339" cy="984367"/>
          </a:xfrm>
          <a:prstGeom prst="rightBracket">
            <a:avLst/>
          </a:prstGeom>
          <a:noFill/>
          <a:ln w="9525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3F8461A7-5DD9-0FDA-F45F-141DC9B3F085}"/>
              </a:ext>
            </a:extLst>
          </p:cNvPr>
          <p:cNvSpPr txBox="1"/>
          <p:nvPr userDrawn="1"/>
        </p:nvSpPr>
        <p:spPr>
          <a:xfrm>
            <a:off x="1555538" y="5159603"/>
            <a:ext cx="19642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000" b="1" spc="100" dirty="0">
                <a:solidFill>
                  <a:srgbClr val="FFFFFF"/>
                </a:solidFill>
                <a:cs typeface="Calibri"/>
              </a:rPr>
              <a:t>NEEDS IMPROVEMENT</a:t>
            </a:r>
          </a:p>
          <a:p>
            <a:pPr algn="ctr"/>
            <a:r>
              <a:rPr lang="en-GB" sz="1000" spc="100" dirty="0">
                <a:solidFill>
                  <a:srgbClr val="FFFFFF"/>
                </a:solidFill>
                <a:cs typeface="Calibri"/>
              </a:rPr>
              <a:t>(-100-0)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0BB2AA1E-B356-1C8C-AD74-238AA776936B}"/>
              </a:ext>
            </a:extLst>
          </p:cNvPr>
          <p:cNvSpPr txBox="1"/>
          <p:nvPr userDrawn="1"/>
        </p:nvSpPr>
        <p:spPr>
          <a:xfrm>
            <a:off x="3984262" y="5159603"/>
            <a:ext cx="1020241" cy="4062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000" b="1" spc="100" dirty="0">
                <a:solidFill>
                  <a:srgbClr val="FFFFFF"/>
                </a:solidFill>
                <a:cs typeface="Calibri"/>
              </a:rPr>
              <a:t>GOOD</a:t>
            </a:r>
          </a:p>
          <a:p>
            <a:pPr algn="ctr"/>
            <a:r>
              <a:rPr lang="en-GB" sz="1000" spc="100" dirty="0">
                <a:solidFill>
                  <a:srgbClr val="FFFFFF"/>
                </a:solidFill>
                <a:cs typeface="Calibri"/>
              </a:rPr>
              <a:t>(0-30)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77D7463-53EF-9594-8565-1188DAF521E9}"/>
              </a:ext>
            </a:extLst>
          </p:cNvPr>
          <p:cNvSpPr txBox="1"/>
          <p:nvPr userDrawn="1"/>
        </p:nvSpPr>
        <p:spPr>
          <a:xfrm>
            <a:off x="5012520" y="5159603"/>
            <a:ext cx="1020241" cy="4062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000" b="1" dirty="0">
                <a:solidFill>
                  <a:srgbClr val="FFFFFF"/>
                </a:solidFill>
                <a:cs typeface="Calibri"/>
              </a:rPr>
              <a:t>GREAT</a:t>
            </a:r>
          </a:p>
          <a:p>
            <a:pPr algn="ctr"/>
            <a:r>
              <a:rPr lang="en-GB" sz="1000" dirty="0">
                <a:solidFill>
                  <a:srgbClr val="FFFFFF"/>
                </a:solidFill>
                <a:cs typeface="Calibri"/>
              </a:rPr>
              <a:t>(30-70)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67D95ADE-1E69-51C0-2857-9EC732CF16FA}"/>
              </a:ext>
            </a:extLst>
          </p:cNvPr>
          <p:cNvSpPr txBox="1"/>
          <p:nvPr userDrawn="1"/>
        </p:nvSpPr>
        <p:spPr>
          <a:xfrm>
            <a:off x="6025876" y="5159603"/>
            <a:ext cx="1020241" cy="4062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000" b="1" spc="100" dirty="0">
                <a:solidFill>
                  <a:srgbClr val="FFFFFF"/>
                </a:solidFill>
                <a:cs typeface="Calibri"/>
              </a:rPr>
              <a:t>EXCELLENT</a:t>
            </a:r>
          </a:p>
          <a:p>
            <a:pPr algn="ctr"/>
            <a:r>
              <a:rPr lang="en-GB" sz="1000" spc="100" dirty="0">
                <a:solidFill>
                  <a:srgbClr val="FFFFFF"/>
                </a:solidFill>
                <a:cs typeface="Calibri"/>
              </a:rPr>
              <a:t>(70-100)</a:t>
            </a:r>
          </a:p>
        </p:txBody>
      </p:sp>
      <p:pic>
        <p:nvPicPr>
          <p:cNvPr id="89" name="Picture 88" descr="Logo&#10;&#10;Description automatically generated">
            <a:extLst>
              <a:ext uri="{FF2B5EF4-FFF2-40B4-BE49-F238E27FC236}">
                <a16:creationId xmlns:a16="http://schemas.microsoft.com/office/drawing/2014/main" id="{0D3138D9-758D-AA92-807D-9319E4C5DC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97841" y="4519213"/>
            <a:ext cx="331057" cy="292944"/>
          </a:xfrm>
          <a:prstGeom prst="rect">
            <a:avLst/>
          </a:prstGeom>
        </p:spPr>
      </p:pic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96A2A1A1-6A10-6871-C108-4503DB1C2DFA}"/>
              </a:ext>
            </a:extLst>
          </p:cNvPr>
          <p:cNvCxnSpPr>
            <a:cxnSpLocks/>
          </p:cNvCxnSpPr>
          <p:nvPr userDrawn="1"/>
        </p:nvCxnSpPr>
        <p:spPr>
          <a:xfrm>
            <a:off x="5749700" y="3922385"/>
            <a:ext cx="0" cy="430236"/>
          </a:xfrm>
          <a:prstGeom prst="straightConnector1">
            <a:avLst/>
          </a:prstGeom>
          <a:noFill/>
          <a:ln w="57150" cap="flat" cmpd="sng" algn="ctr">
            <a:solidFill>
              <a:srgbClr val="FFFFFF"/>
            </a:solidFill>
            <a:prstDash val="solid"/>
            <a:miter lim="800000"/>
            <a:tailEnd type="triangle"/>
          </a:ln>
          <a:effectLst/>
        </p:spPr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CAF1C346-E83A-CFB0-2950-0C09CBE5956E}"/>
              </a:ext>
            </a:extLst>
          </p:cNvPr>
          <p:cNvSpPr txBox="1"/>
          <p:nvPr userDrawn="1"/>
        </p:nvSpPr>
        <p:spPr>
          <a:xfrm>
            <a:off x="1310909" y="4133393"/>
            <a:ext cx="2230814" cy="2539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1" i="0" u="none" strike="noStrike" kern="0" cap="none" spc="2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NPS 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730C3A5D-0CBE-A48C-8942-4E39AA7A1A15}"/>
              </a:ext>
            </a:extLst>
          </p:cNvPr>
          <p:cNvSpPr/>
          <p:nvPr userDrawn="1"/>
        </p:nvSpPr>
        <p:spPr>
          <a:xfrm>
            <a:off x="3984262" y="1462688"/>
            <a:ext cx="7583851" cy="2008094"/>
          </a:xfrm>
          <a:prstGeom prst="rect">
            <a:avLst/>
          </a:prstGeom>
          <a:solidFill>
            <a:srgbClr val="F7652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5DA6CC88-C3D6-B703-638E-0C7F8584D646}"/>
              </a:ext>
            </a:extLst>
          </p:cNvPr>
          <p:cNvSpPr txBox="1"/>
          <p:nvPr userDrawn="1"/>
        </p:nvSpPr>
        <p:spPr>
          <a:xfrm>
            <a:off x="4194883" y="2266579"/>
            <a:ext cx="2028741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0" cap="none" spc="3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2017 CLOUD DISTRIBUTOR OF THE YEAR </a:t>
            </a:r>
            <a:br>
              <a:rPr kumimoji="0" lang="en-GB" sz="1000" b="1" i="0" u="none" strike="noStrike" kern="0" cap="none" spc="3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</a:br>
            <a:r>
              <a:rPr kumimoji="0" lang="en-GB" sz="1000" b="0" i="0" u="none" strike="noStrike" kern="0" cap="none" spc="30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</a:rPr>
              <a:t>PCR </a:t>
            </a:r>
            <a:r>
              <a:rPr kumimoji="0" lang="en-GB" sz="1000" b="1" i="0" u="none" strike="noStrike" kern="0" cap="none" spc="30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</a:rPr>
              <a:t>CRN BEST SALES&amp; MARKETING SUPPORT TEAM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46E77ABC-0F98-C2D8-1DE6-FB155A13C986}"/>
              </a:ext>
            </a:extLst>
          </p:cNvPr>
          <p:cNvSpPr txBox="1"/>
          <p:nvPr userDrawn="1"/>
        </p:nvSpPr>
        <p:spPr>
          <a:xfrm>
            <a:off x="6511047" y="2266579"/>
            <a:ext cx="2411280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0" cap="none" spc="2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2018 MICROSOFT PARTNER OF THE YEAR </a:t>
            </a:r>
            <a:r>
              <a:rPr kumimoji="0" lang="en-GB" sz="1000" b="0" i="0" u="none" strike="noStrike" kern="0" cap="none" spc="20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</a:rPr>
              <a:t>INDIRECT PROVIDER PARTNER OF THE YEAR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0" cap="none" spc="20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</a:rPr>
              <a:t>CHANNEL SERVICES AWARD PRC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8463168C-C794-A0A2-4E52-8924B21D0E52}"/>
              </a:ext>
            </a:extLst>
          </p:cNvPr>
          <p:cNvSpPr txBox="1"/>
          <p:nvPr userDrawn="1"/>
        </p:nvSpPr>
        <p:spPr>
          <a:xfrm>
            <a:off x="9213459" y="2266579"/>
            <a:ext cx="2008723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0" cap="none" spc="2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2021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0" cap="none" spc="2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CRN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0" cap="none" spc="20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</a:rPr>
              <a:t>BEST ONLINE/</a:t>
            </a:r>
            <a:br>
              <a:rPr kumimoji="0" lang="en-GB" sz="1000" b="0" i="0" u="none" strike="noStrike" kern="0" cap="none" spc="20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</a:rPr>
            </a:br>
            <a:r>
              <a:rPr kumimoji="0" lang="en-GB" sz="1000" b="0" i="0" u="none" strike="noStrike" kern="0" cap="none" spc="20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</a:rPr>
              <a:t>IN-PERSON/HYBRID EVENT DISTRIBUTOR</a:t>
            </a:r>
          </a:p>
        </p:txBody>
      </p:sp>
      <p:pic>
        <p:nvPicPr>
          <p:cNvPr id="96" name="Picture 95">
            <a:extLst>
              <a:ext uri="{FF2B5EF4-FFF2-40B4-BE49-F238E27FC236}">
                <a16:creationId xmlns:a16="http://schemas.microsoft.com/office/drawing/2014/main" id="{189B59DF-458A-7DFA-AB75-3AE3E7FA95C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1685" y="1661919"/>
            <a:ext cx="370160" cy="480420"/>
          </a:xfrm>
          <a:prstGeom prst="rect">
            <a:avLst/>
          </a:prstGeom>
        </p:spPr>
      </p:pic>
      <p:pic>
        <p:nvPicPr>
          <p:cNvPr id="97" name="Picture 96">
            <a:extLst>
              <a:ext uri="{FF2B5EF4-FFF2-40B4-BE49-F238E27FC236}">
                <a16:creationId xmlns:a16="http://schemas.microsoft.com/office/drawing/2014/main" id="{C6008A54-96BD-CA32-4C6C-D2BF46258CD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9590" y="1661919"/>
            <a:ext cx="370160" cy="480420"/>
          </a:xfrm>
          <a:prstGeom prst="rect">
            <a:avLst/>
          </a:prstGeom>
        </p:spPr>
      </p:pic>
      <p:pic>
        <p:nvPicPr>
          <p:cNvPr id="98" name="Picture 97">
            <a:extLst>
              <a:ext uri="{FF2B5EF4-FFF2-40B4-BE49-F238E27FC236}">
                <a16:creationId xmlns:a16="http://schemas.microsoft.com/office/drawing/2014/main" id="{C10C3A61-41C6-6A9A-498C-1F106CD5D20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9317" y="1661919"/>
            <a:ext cx="370160" cy="480420"/>
          </a:xfrm>
          <a:prstGeom prst="rect">
            <a:avLst/>
          </a:prstGeom>
        </p:spPr>
      </p:pic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B7BB9ADB-CF82-DB8C-78ED-85C0A29A4AE4}"/>
              </a:ext>
            </a:extLst>
          </p:cNvPr>
          <p:cNvCxnSpPr>
            <a:cxnSpLocks/>
          </p:cNvCxnSpPr>
          <p:nvPr userDrawn="1"/>
        </p:nvCxnSpPr>
        <p:spPr>
          <a:xfrm>
            <a:off x="7493243" y="3614804"/>
            <a:ext cx="0" cy="2235200"/>
          </a:xfrm>
          <a:prstGeom prst="line">
            <a:avLst/>
          </a:prstGeom>
          <a:noFill/>
          <a:ln w="635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pic>
        <p:nvPicPr>
          <p:cNvPr id="100" name="Picture 99">
            <a:extLst>
              <a:ext uri="{FF2B5EF4-FFF2-40B4-BE49-F238E27FC236}">
                <a16:creationId xmlns:a16="http://schemas.microsoft.com/office/drawing/2014/main" id="{6B3B6010-8902-0C6E-23FA-3745A1D3356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08471" y="1705429"/>
            <a:ext cx="1477907" cy="1477907"/>
          </a:xfrm>
          <a:prstGeom prst="rect">
            <a:avLst/>
          </a:prstGeom>
        </p:spPr>
      </p:pic>
      <p:pic>
        <p:nvPicPr>
          <p:cNvPr id="101" name="Picture 100">
            <a:extLst>
              <a:ext uri="{FF2B5EF4-FFF2-40B4-BE49-F238E27FC236}">
                <a16:creationId xmlns:a16="http://schemas.microsoft.com/office/drawing/2014/main" id="{9B1C527E-08EA-A100-FB47-05B9DE2BF440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206408" y="1715246"/>
            <a:ext cx="1477907" cy="1477907"/>
          </a:xfrm>
          <a:prstGeom prst="rect">
            <a:avLst/>
          </a:prstGeom>
        </p:spPr>
      </p:pic>
      <p:sp>
        <p:nvSpPr>
          <p:cNvPr id="2" name="Title 14">
            <a:extLst>
              <a:ext uri="{FF2B5EF4-FFF2-40B4-BE49-F238E27FC236}">
                <a16:creationId xmlns:a16="http://schemas.microsoft.com/office/drawing/2014/main" id="{DCBF4915-0411-0695-D018-DCD7A6598E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7" y="664389"/>
            <a:ext cx="10729644" cy="424732"/>
          </a:xfrm>
        </p:spPr>
        <p:txBody>
          <a:bodyPr lIns="0"/>
          <a:lstStyle>
            <a:lvl1pPr>
              <a:defRPr sz="2400" spc="0">
                <a:solidFill>
                  <a:srgbClr val="201A3D"/>
                </a:solidFill>
              </a:defRPr>
            </a:lvl1pPr>
          </a:lstStyle>
          <a:p>
            <a:r>
              <a:rPr lang="en-US" dirty="0"/>
              <a:t>OUR SUCCESSES ARE YOUR SUCCESSES</a:t>
            </a:r>
          </a:p>
        </p:txBody>
      </p:sp>
    </p:spTree>
    <p:extLst>
      <p:ext uri="{BB962C8B-B14F-4D97-AF65-F5344CB8AC3E}">
        <p14:creationId xmlns:p14="http://schemas.microsoft.com/office/powerpoint/2010/main" val="35757895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3.0 [Teal] White Icons [Locked Graphics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DBA3A90-AFD0-EB9B-F405-7D74A378AB6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495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blipFill>
                <a:blip r:embed="rId2"/>
                <a:tile tx="0" ty="0" sx="100000" sy="100000" flip="none" algn="tl"/>
              </a:blip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E4D070-9166-C914-C5E5-920C982B8BCE}"/>
              </a:ext>
            </a:extLst>
          </p:cNvPr>
          <p:cNvSpPr txBox="1">
            <a:spLocks/>
          </p:cNvSpPr>
          <p:nvPr userDrawn="1"/>
        </p:nvSpPr>
        <p:spPr>
          <a:xfrm>
            <a:off x="628063" y="647135"/>
            <a:ext cx="10896000" cy="424732"/>
          </a:xfrm>
          <a:prstGeom prst="rect">
            <a:avLst/>
          </a:prstGeom>
        </p:spPr>
        <p:txBody>
          <a:bodyPr vert="horz" lIns="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spc="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/>
                <a:ea typeface="+mj-ea"/>
                <a:cs typeface="+mj-cs"/>
              </a:rPr>
              <a:t>WHITE ICONS 1</a:t>
            </a:r>
          </a:p>
        </p:txBody>
      </p:sp>
      <p:pic>
        <p:nvPicPr>
          <p:cNvPr id="4" name="Picture 18">
            <a:extLst>
              <a:ext uri="{FF2B5EF4-FFF2-40B4-BE49-F238E27FC236}">
                <a16:creationId xmlns:a16="http://schemas.microsoft.com/office/drawing/2014/main" id="{C2B3DD03-D580-5750-4047-0157096741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64965" y="1513848"/>
            <a:ext cx="468000" cy="468000"/>
          </a:xfrm>
          <a:prstGeom prst="rect">
            <a:avLst/>
          </a:prstGeom>
        </p:spPr>
      </p:pic>
      <p:pic>
        <p:nvPicPr>
          <p:cNvPr id="5" name="Picture 62">
            <a:extLst>
              <a:ext uri="{FF2B5EF4-FFF2-40B4-BE49-F238E27FC236}">
                <a16:creationId xmlns:a16="http://schemas.microsoft.com/office/drawing/2014/main" id="{378A3D45-84E7-B927-BC80-8167C1E19AE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209486" y="2397475"/>
            <a:ext cx="468000" cy="4680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6200284F-FDB9-98AF-1C58-5D4A4EA2E48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925601" y="2397475"/>
            <a:ext cx="468000" cy="468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8C4AFFBC-40D6-22E9-D38B-5A4FF972656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715760" y="2397475"/>
            <a:ext cx="468000" cy="468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CC8A1AC9-3C68-DBF7-60FB-A3D5C0CE9C7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549124" y="1513848"/>
            <a:ext cx="468000" cy="468000"/>
          </a:xfrm>
          <a:prstGeom prst="rect">
            <a:avLst/>
          </a:prstGeom>
        </p:spPr>
      </p:pic>
      <p:pic>
        <p:nvPicPr>
          <p:cNvPr id="9" name="Picture 23">
            <a:extLst>
              <a:ext uri="{FF2B5EF4-FFF2-40B4-BE49-F238E27FC236}">
                <a16:creationId xmlns:a16="http://schemas.microsoft.com/office/drawing/2014/main" id="{F41C00A5-3D5F-119C-4C6A-FF21B0022E2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275535" y="1792970"/>
            <a:ext cx="0" cy="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7F9CFBAE-C504-350F-2835-A3FAFC3C37E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536227" y="3281102"/>
            <a:ext cx="468000" cy="468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F5F07210-968D-B9D1-6D78-0622F249D0F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64965" y="2397475"/>
            <a:ext cx="468000" cy="4680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14708A57-B467-1218-6CBD-CE5C0505B62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3135442" y="2397475"/>
            <a:ext cx="468000" cy="468000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346EBAF4-CCBA-38DA-15DA-F7CB11B2F66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2333283" y="1513848"/>
            <a:ext cx="468000" cy="4680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6ACE4D38-7B77-AE5C-CD30-37FE9131CED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6254078" y="1513848"/>
            <a:ext cx="468000" cy="46800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DFC2D4C2-2ECC-001A-6E06-2B3D5DAE549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3990869" y="3281102"/>
            <a:ext cx="468000" cy="468000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A4D520A9-2D6C-BDFB-76F8-F07E065BE68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5510809" y="2384230"/>
            <a:ext cx="468000" cy="468000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B1FEB4E9-0493-39C3-83B5-90631A8258E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3901601" y="1513848"/>
            <a:ext cx="468000" cy="468000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E17ECB85-A4B8-C45E-F208-5D5C81AE513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2345283" y="2397475"/>
            <a:ext cx="468000" cy="468000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EFDF6B40-BFF0-29F5-A782-C40F8B6A3FA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1555124" y="2397475"/>
            <a:ext cx="468000" cy="468000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0D7549B7-5EE3-7340-B54F-1A06F99B762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>
          <a:xfrm>
            <a:off x="3117442" y="1513848"/>
            <a:ext cx="468000" cy="468000"/>
          </a:xfrm>
          <a:prstGeom prst="rect">
            <a:avLst/>
          </a:prstGeom>
        </p:spPr>
      </p:pic>
      <p:pic>
        <p:nvPicPr>
          <p:cNvPr id="23" name="Picture 18">
            <a:extLst>
              <a:ext uri="{FF2B5EF4-FFF2-40B4-BE49-F238E27FC236}">
                <a16:creationId xmlns:a16="http://schemas.microsoft.com/office/drawing/2014/main" id="{67D354D0-7641-BF7B-76EB-C16F18C803F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3219607" y="3281102"/>
            <a:ext cx="468000" cy="468000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A0B992CA-365D-B4EA-995C-EB3BF9992B8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/>
        </p:blipFill>
        <p:spPr>
          <a:xfrm>
            <a:off x="8540626" y="2397475"/>
            <a:ext cx="468000" cy="468000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43F442F5-9C8F-C420-BA44-E532D671AED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7038237" y="1513848"/>
            <a:ext cx="468000" cy="468000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18564E41-DBAE-FA8C-160B-A9EF0A82EF6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/>
        </p:blipFill>
        <p:spPr>
          <a:xfrm>
            <a:off x="6296078" y="2397475"/>
            <a:ext cx="468000" cy="468000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66B8256E-AE6B-BFD7-959A-781DA33ACCE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/>
        </p:blipFill>
        <p:spPr>
          <a:xfrm>
            <a:off x="4685760" y="1513848"/>
            <a:ext cx="468000" cy="468000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59CD75AA-47ED-3049-346F-0BF727C3D4A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/>
        </p:blipFill>
        <p:spPr>
          <a:xfrm>
            <a:off x="7751620" y="2398628"/>
            <a:ext cx="466847" cy="466847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2780FCD0-F53B-F2FE-BC2A-C4E843EF93A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/>
        </p:blipFill>
        <p:spPr>
          <a:xfrm>
            <a:off x="9330785" y="2397475"/>
            <a:ext cx="556542" cy="468000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7FB0EBF4-1AE2-E3F4-8257-9BE8FCA537E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/>
        </p:blipFill>
        <p:spPr>
          <a:xfrm>
            <a:off x="785840" y="5048354"/>
            <a:ext cx="466847" cy="466847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8058859D-4C81-11FD-9C5E-11AA167E3E8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764965" y="3281102"/>
            <a:ext cx="468000" cy="468000"/>
          </a:xfrm>
          <a:prstGeom prst="rect">
            <a:avLst/>
          </a:prstGeom>
        </p:spPr>
      </p:pic>
      <p:pic>
        <p:nvPicPr>
          <p:cNvPr id="32" name="Graphic 31" descr="Employee Badge">
            <a:extLst>
              <a:ext uri="{FF2B5EF4-FFF2-40B4-BE49-F238E27FC236}">
                <a16:creationId xmlns:a16="http://schemas.microsoft.com/office/drawing/2014/main" id="{EBCA7231-6F9A-B177-9C6C-287D4D220D2B}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2307489" y="3137102"/>
            <a:ext cx="608856" cy="612000"/>
          </a:xfrm>
          <a:prstGeom prst="rect">
            <a:avLst/>
          </a:prstGeom>
        </p:spPr>
      </p:pic>
      <p:pic>
        <p:nvPicPr>
          <p:cNvPr id="33" name="Graphic 32" descr="Tools">
            <a:extLst>
              <a:ext uri="{FF2B5EF4-FFF2-40B4-BE49-F238E27FC236}">
                <a16:creationId xmlns:a16="http://schemas.microsoft.com/office/drawing/2014/main" id="{70CA52F1-E629-F214-F425-FE9766E86046}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4762131" y="3245102"/>
            <a:ext cx="504000" cy="504000"/>
          </a:xfrm>
          <a:prstGeom prst="rect">
            <a:avLst/>
          </a:prstGeom>
        </p:spPr>
      </p:pic>
      <p:pic>
        <p:nvPicPr>
          <p:cNvPr id="34" name="Graphic 33">
            <a:extLst>
              <a:ext uri="{FF2B5EF4-FFF2-40B4-BE49-F238E27FC236}">
                <a16:creationId xmlns:a16="http://schemas.microsoft.com/office/drawing/2014/main" id="{A92874E1-0A35-F69D-6A3F-1967B353138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8619797" y="5047777"/>
            <a:ext cx="468000" cy="468000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51EA5959-64D9-3930-CF3A-42075ED95F8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5510809" y="5047777"/>
            <a:ext cx="468000" cy="468000"/>
          </a:xfrm>
          <a:prstGeom prst="rect">
            <a:avLst/>
          </a:prstGeom>
        </p:spPr>
      </p:pic>
      <p:pic>
        <p:nvPicPr>
          <p:cNvPr id="36" name="Graphic 35">
            <a:extLst>
              <a:ext uri="{FF2B5EF4-FFF2-40B4-BE49-F238E27FC236}">
                <a16:creationId xmlns:a16="http://schemas.microsoft.com/office/drawing/2014/main" id="{0D945434-7370-AF0C-6EA4-C1699571D2B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5469919" y="1513848"/>
            <a:ext cx="468000" cy="468000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FBB1C69F-2684-2590-AA2C-1A2A450A6C9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rcRect/>
          <a:stretch/>
        </p:blipFill>
        <p:spPr>
          <a:xfrm>
            <a:off x="8654441" y="3281102"/>
            <a:ext cx="468000" cy="468000"/>
          </a:xfrm>
          <a:prstGeom prst="rect">
            <a:avLst/>
          </a:prstGeom>
        </p:spPr>
      </p:pic>
      <p:pic>
        <p:nvPicPr>
          <p:cNvPr id="38" name="Graphic 37">
            <a:extLst>
              <a:ext uri="{FF2B5EF4-FFF2-40B4-BE49-F238E27FC236}">
                <a16:creationId xmlns:a16="http://schemas.microsoft.com/office/drawing/2014/main" id="{78D5D189-632C-AC24-BE90-92C41AB1F85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rcRect/>
          <a:stretch/>
        </p:blipFill>
        <p:spPr>
          <a:xfrm>
            <a:off x="7883179" y="3281102"/>
            <a:ext cx="468000" cy="468000"/>
          </a:xfrm>
          <a:prstGeom prst="rect">
            <a:avLst/>
          </a:prstGeom>
        </p:spPr>
      </p:pic>
      <p:pic>
        <p:nvPicPr>
          <p:cNvPr id="39" name="Graphic 38">
            <a:extLst>
              <a:ext uri="{FF2B5EF4-FFF2-40B4-BE49-F238E27FC236}">
                <a16:creationId xmlns:a16="http://schemas.microsoft.com/office/drawing/2014/main" id="{8F53A28B-BB2C-9FF2-6843-E43877CBBD5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6"/>
              </a:ext>
            </a:extLst>
          </a:blip>
          <a:srcRect/>
          <a:stretch/>
        </p:blipFill>
        <p:spPr>
          <a:xfrm>
            <a:off x="5569393" y="3281102"/>
            <a:ext cx="468000" cy="468000"/>
          </a:xfrm>
          <a:prstGeom prst="rect">
            <a:avLst/>
          </a:prstGeom>
        </p:spPr>
      </p:pic>
      <p:pic>
        <p:nvPicPr>
          <p:cNvPr id="40" name="Graphic 39">
            <a:extLst>
              <a:ext uri="{FF2B5EF4-FFF2-40B4-BE49-F238E27FC236}">
                <a16:creationId xmlns:a16="http://schemas.microsoft.com/office/drawing/2014/main" id="{F64F5C3A-9836-1DA7-34C5-2B673360770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7"/>
              </a:ext>
            </a:extLst>
          </a:blip>
          <a:srcRect/>
          <a:stretch/>
        </p:blipFill>
        <p:spPr>
          <a:xfrm>
            <a:off x="9425703" y="3281102"/>
            <a:ext cx="468000" cy="468000"/>
          </a:xfrm>
          <a:prstGeom prst="rect">
            <a:avLst/>
          </a:prstGeom>
        </p:spPr>
      </p:pic>
      <p:pic>
        <p:nvPicPr>
          <p:cNvPr id="41" name="Picture 34">
            <a:extLst>
              <a:ext uri="{FF2B5EF4-FFF2-40B4-BE49-F238E27FC236}">
                <a16:creationId xmlns:a16="http://schemas.microsoft.com/office/drawing/2014/main" id="{A15409D5-9827-B9F9-B8BB-277A8F13049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8"/>
              </a:ext>
            </a:extLst>
          </a:blip>
          <a:srcRect/>
          <a:stretch/>
        </p:blipFill>
        <p:spPr>
          <a:xfrm>
            <a:off x="6340655" y="3281102"/>
            <a:ext cx="468000" cy="468000"/>
          </a:xfrm>
          <a:prstGeom prst="rect">
            <a:avLst/>
          </a:prstGeom>
        </p:spPr>
      </p:pic>
      <p:pic>
        <p:nvPicPr>
          <p:cNvPr id="42" name="Graphic 41">
            <a:extLst>
              <a:ext uri="{FF2B5EF4-FFF2-40B4-BE49-F238E27FC236}">
                <a16:creationId xmlns:a16="http://schemas.microsoft.com/office/drawing/2014/main" id="{203FF244-BB6B-ED4A-A3DA-50862C9B8F0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0196965" y="3281102"/>
            <a:ext cx="468000" cy="468000"/>
          </a:xfrm>
          <a:prstGeom prst="rect">
            <a:avLst/>
          </a:prstGeom>
        </p:spPr>
      </p:pic>
      <p:pic>
        <p:nvPicPr>
          <p:cNvPr id="43" name="Graphic 42">
            <a:extLst>
              <a:ext uri="{FF2B5EF4-FFF2-40B4-BE49-F238E27FC236}">
                <a16:creationId xmlns:a16="http://schemas.microsoft.com/office/drawing/2014/main" id="{A426C543-EB16-78C4-7892-BAC371570B2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 flipV="1">
            <a:off x="7111917" y="3281102"/>
            <a:ext cx="468000" cy="468000"/>
          </a:xfrm>
          <a:prstGeom prst="rect">
            <a:avLst/>
          </a:prstGeom>
        </p:spPr>
      </p:pic>
      <p:pic>
        <p:nvPicPr>
          <p:cNvPr id="44" name="Picture 18">
            <a:extLst>
              <a:ext uri="{FF2B5EF4-FFF2-40B4-BE49-F238E27FC236}">
                <a16:creationId xmlns:a16="http://schemas.microsoft.com/office/drawing/2014/main" id="{D75951A2-0215-13DF-6AE2-DD39B75E96D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1"/>
              </a:ext>
            </a:extLst>
          </a:blip>
          <a:srcRect/>
          <a:stretch/>
        </p:blipFill>
        <p:spPr>
          <a:xfrm>
            <a:off x="3935435" y="5047777"/>
            <a:ext cx="468000" cy="468000"/>
          </a:xfrm>
          <a:prstGeom prst="rect">
            <a:avLst/>
          </a:prstGeom>
        </p:spPr>
      </p:pic>
      <p:pic>
        <p:nvPicPr>
          <p:cNvPr id="45" name="Picture 18">
            <a:extLst>
              <a:ext uri="{FF2B5EF4-FFF2-40B4-BE49-F238E27FC236}">
                <a16:creationId xmlns:a16="http://schemas.microsoft.com/office/drawing/2014/main" id="{EBF82B46-F115-CC87-7813-6F8362DD407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2"/>
              </a:ext>
            </a:extLst>
          </a:blip>
          <a:srcRect/>
          <a:stretch/>
        </p:blipFill>
        <p:spPr>
          <a:xfrm>
            <a:off x="4723122" y="5047777"/>
            <a:ext cx="468000" cy="468000"/>
          </a:xfrm>
          <a:prstGeom prst="rect">
            <a:avLst/>
          </a:prstGeom>
        </p:spPr>
      </p:pic>
      <p:pic>
        <p:nvPicPr>
          <p:cNvPr id="46" name="Graphic 45">
            <a:extLst>
              <a:ext uri="{FF2B5EF4-FFF2-40B4-BE49-F238E27FC236}">
                <a16:creationId xmlns:a16="http://schemas.microsoft.com/office/drawing/2014/main" id="{57BD69C9-97AC-8ACF-642E-81900173EF4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3"/>
              </a:ext>
            </a:extLst>
          </a:blip>
          <a:srcRect/>
          <a:stretch/>
        </p:blipFill>
        <p:spPr>
          <a:xfrm>
            <a:off x="2360061" y="5047777"/>
            <a:ext cx="468000" cy="468000"/>
          </a:xfrm>
          <a:prstGeom prst="rect">
            <a:avLst/>
          </a:prstGeom>
        </p:spPr>
      </p:pic>
      <p:pic>
        <p:nvPicPr>
          <p:cNvPr id="47" name="Graphic 46">
            <a:extLst>
              <a:ext uri="{FF2B5EF4-FFF2-40B4-BE49-F238E27FC236}">
                <a16:creationId xmlns:a16="http://schemas.microsoft.com/office/drawing/2014/main" id="{FE8B8D17-5817-CF96-39E3-8736608425B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4"/>
              </a:ext>
            </a:extLst>
          </a:blip>
          <a:srcRect/>
          <a:stretch/>
        </p:blipFill>
        <p:spPr>
          <a:xfrm>
            <a:off x="1572374" y="5047777"/>
            <a:ext cx="468000" cy="468000"/>
          </a:xfrm>
          <a:prstGeom prst="rect">
            <a:avLst/>
          </a:prstGeom>
        </p:spPr>
      </p:pic>
      <p:pic>
        <p:nvPicPr>
          <p:cNvPr id="48" name="Graphic 47">
            <a:extLst>
              <a:ext uri="{FF2B5EF4-FFF2-40B4-BE49-F238E27FC236}">
                <a16:creationId xmlns:a16="http://schemas.microsoft.com/office/drawing/2014/main" id="{5DAC309A-2A63-2DAC-AB19-44F1459AF77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5"/>
              </a:ext>
            </a:extLst>
          </a:blip>
          <a:srcRect/>
          <a:stretch/>
        </p:blipFill>
        <p:spPr>
          <a:xfrm>
            <a:off x="3147748" y="5047777"/>
            <a:ext cx="468000" cy="468000"/>
          </a:xfrm>
          <a:prstGeom prst="rect">
            <a:avLst/>
          </a:prstGeom>
        </p:spPr>
      </p:pic>
      <p:pic>
        <p:nvPicPr>
          <p:cNvPr id="49" name="Graphic 48">
            <a:extLst>
              <a:ext uri="{FF2B5EF4-FFF2-40B4-BE49-F238E27FC236}">
                <a16:creationId xmlns:a16="http://schemas.microsoft.com/office/drawing/2014/main" id="{CF68E4E8-9020-E8DB-2628-406B5CBF58E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6"/>
              </a:ext>
            </a:extLst>
          </a:blip>
          <a:srcRect/>
          <a:stretch/>
        </p:blipFill>
        <p:spPr>
          <a:xfrm>
            <a:off x="7086183" y="5047777"/>
            <a:ext cx="468000" cy="468000"/>
          </a:xfrm>
          <a:prstGeom prst="rect">
            <a:avLst/>
          </a:prstGeom>
        </p:spPr>
      </p:pic>
      <p:pic>
        <p:nvPicPr>
          <p:cNvPr id="50" name="Graphic 49">
            <a:extLst>
              <a:ext uri="{FF2B5EF4-FFF2-40B4-BE49-F238E27FC236}">
                <a16:creationId xmlns:a16="http://schemas.microsoft.com/office/drawing/2014/main" id="{924115C6-7755-9138-ACD2-4D5BE56DED9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7"/>
              </a:ext>
            </a:extLst>
          </a:blip>
          <a:srcRect/>
          <a:stretch/>
        </p:blipFill>
        <p:spPr>
          <a:xfrm>
            <a:off x="6298496" y="5047777"/>
            <a:ext cx="468000" cy="468000"/>
          </a:xfrm>
          <a:prstGeom prst="rect">
            <a:avLst/>
          </a:prstGeom>
        </p:spPr>
      </p:pic>
      <p:pic>
        <p:nvPicPr>
          <p:cNvPr id="51" name="Picture 63">
            <a:extLst>
              <a:ext uri="{FF2B5EF4-FFF2-40B4-BE49-F238E27FC236}">
                <a16:creationId xmlns:a16="http://schemas.microsoft.com/office/drawing/2014/main" id="{17F7F056-7B21-BE3D-4D6D-760AD6569F8C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8"/>
              </a:ext>
            </a:extLst>
          </a:blip>
          <a:srcRect/>
          <a:stretch/>
        </p:blipFill>
        <p:spPr>
          <a:xfrm>
            <a:off x="739978" y="4164729"/>
            <a:ext cx="468000" cy="468000"/>
          </a:xfrm>
          <a:prstGeom prst="rect">
            <a:avLst/>
          </a:prstGeom>
        </p:spPr>
      </p:pic>
      <p:pic>
        <p:nvPicPr>
          <p:cNvPr id="52" name="Graphic 51">
            <a:extLst>
              <a:ext uri="{FF2B5EF4-FFF2-40B4-BE49-F238E27FC236}">
                <a16:creationId xmlns:a16="http://schemas.microsoft.com/office/drawing/2014/main" id="{7BA18E32-28B4-DD1A-724B-F5E34FDB598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>
            <a:off x="1521237" y="4164729"/>
            <a:ext cx="468000" cy="468000"/>
          </a:xfrm>
          <a:prstGeom prst="rect">
            <a:avLst/>
          </a:prstGeom>
        </p:spPr>
      </p:pic>
      <p:pic>
        <p:nvPicPr>
          <p:cNvPr id="53" name="Graphic 52">
            <a:extLst>
              <a:ext uri="{FF2B5EF4-FFF2-40B4-BE49-F238E27FC236}">
                <a16:creationId xmlns:a16="http://schemas.microsoft.com/office/drawing/2014/main" id="{C2EACED6-1D57-5916-7485-CE52C7B5402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0"/>
              </a:ext>
            </a:extLst>
          </a:blip>
          <a:srcRect/>
          <a:stretch/>
        </p:blipFill>
        <p:spPr>
          <a:xfrm>
            <a:off x="9407484" y="5047777"/>
            <a:ext cx="468000" cy="468000"/>
          </a:xfrm>
          <a:prstGeom prst="rect">
            <a:avLst/>
          </a:prstGeom>
        </p:spPr>
      </p:pic>
      <p:pic>
        <p:nvPicPr>
          <p:cNvPr id="54" name="Graphic 53">
            <a:extLst>
              <a:ext uri="{FF2B5EF4-FFF2-40B4-BE49-F238E27FC236}">
                <a16:creationId xmlns:a16="http://schemas.microsoft.com/office/drawing/2014/main" id="{60F26C63-4D83-1776-B510-20FC2597665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1"/>
              </a:ext>
            </a:extLst>
          </a:blip>
          <a:srcRect/>
          <a:stretch/>
        </p:blipFill>
        <p:spPr>
          <a:xfrm>
            <a:off x="2302496" y="4164729"/>
            <a:ext cx="468000" cy="468000"/>
          </a:xfrm>
          <a:prstGeom prst="rect">
            <a:avLst/>
          </a:prstGeom>
        </p:spPr>
      </p:pic>
      <p:pic>
        <p:nvPicPr>
          <p:cNvPr id="55" name="Graphic 54">
            <a:extLst>
              <a:ext uri="{FF2B5EF4-FFF2-40B4-BE49-F238E27FC236}">
                <a16:creationId xmlns:a16="http://schemas.microsoft.com/office/drawing/2014/main" id="{1F52CC7C-301E-16AB-5BFB-6587EFBC0C4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2"/>
              </a:ext>
            </a:extLst>
          </a:blip>
          <a:srcRect/>
          <a:stretch/>
        </p:blipFill>
        <p:spPr>
          <a:xfrm>
            <a:off x="3083755" y="4164729"/>
            <a:ext cx="468000" cy="468000"/>
          </a:xfrm>
          <a:prstGeom prst="rect">
            <a:avLst/>
          </a:prstGeom>
        </p:spPr>
      </p:pic>
      <p:pic>
        <p:nvPicPr>
          <p:cNvPr id="56" name="Picture 34">
            <a:extLst>
              <a:ext uri="{FF2B5EF4-FFF2-40B4-BE49-F238E27FC236}">
                <a16:creationId xmlns:a16="http://schemas.microsoft.com/office/drawing/2014/main" id="{A7D074BC-DB2D-490F-3D59-884CCBF9E6A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3"/>
              </a:ext>
            </a:extLst>
          </a:blip>
          <a:srcRect/>
          <a:stretch/>
        </p:blipFill>
        <p:spPr>
          <a:xfrm>
            <a:off x="5499532" y="4164729"/>
            <a:ext cx="468000" cy="468000"/>
          </a:xfrm>
          <a:prstGeom prst="rect">
            <a:avLst/>
          </a:prstGeom>
        </p:spPr>
      </p:pic>
      <p:pic>
        <p:nvPicPr>
          <p:cNvPr id="57" name="Graphic 56">
            <a:extLst>
              <a:ext uri="{FF2B5EF4-FFF2-40B4-BE49-F238E27FC236}">
                <a16:creationId xmlns:a16="http://schemas.microsoft.com/office/drawing/2014/main" id="{33F5CC61-4119-E5F1-33B9-3A6756482B3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4"/>
              </a:ext>
            </a:extLst>
          </a:blip>
          <a:stretch>
            <a:fillRect/>
          </a:stretch>
        </p:blipFill>
        <p:spPr>
          <a:xfrm>
            <a:off x="4718273" y="4164729"/>
            <a:ext cx="468000" cy="468000"/>
          </a:xfrm>
          <a:prstGeom prst="rect">
            <a:avLst/>
          </a:prstGeom>
        </p:spPr>
      </p:pic>
      <p:pic>
        <p:nvPicPr>
          <p:cNvPr id="58" name="Graphic 57">
            <a:extLst>
              <a:ext uri="{FF2B5EF4-FFF2-40B4-BE49-F238E27FC236}">
                <a16:creationId xmlns:a16="http://schemas.microsoft.com/office/drawing/2014/main" id="{DE26F9FD-2313-3A0F-324F-D1E25BE729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5"/>
              </a:ext>
            </a:extLst>
          </a:blip>
          <a:srcRect/>
          <a:stretch/>
        </p:blipFill>
        <p:spPr>
          <a:xfrm>
            <a:off x="6280791" y="4164729"/>
            <a:ext cx="468000" cy="468000"/>
          </a:xfrm>
          <a:prstGeom prst="rect">
            <a:avLst/>
          </a:prstGeom>
        </p:spPr>
      </p:pic>
      <p:pic>
        <p:nvPicPr>
          <p:cNvPr id="59" name="Graphic 58">
            <a:extLst>
              <a:ext uri="{FF2B5EF4-FFF2-40B4-BE49-F238E27FC236}">
                <a16:creationId xmlns:a16="http://schemas.microsoft.com/office/drawing/2014/main" id="{90FE8672-A826-61B1-B0BD-A0C496FEA55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6"/>
              </a:ext>
            </a:extLst>
          </a:blip>
          <a:srcRect/>
          <a:stretch/>
        </p:blipFill>
        <p:spPr>
          <a:xfrm>
            <a:off x="7843309" y="4164729"/>
            <a:ext cx="468000" cy="468000"/>
          </a:xfrm>
          <a:prstGeom prst="rect">
            <a:avLst/>
          </a:prstGeom>
        </p:spPr>
      </p:pic>
      <p:pic>
        <p:nvPicPr>
          <p:cNvPr id="60" name="Picture 20">
            <a:extLst>
              <a:ext uri="{FF2B5EF4-FFF2-40B4-BE49-F238E27FC236}">
                <a16:creationId xmlns:a16="http://schemas.microsoft.com/office/drawing/2014/main" id="{C9EA3D78-6450-C14A-F9C2-BA982C14878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7"/>
              </a:ext>
            </a:extLst>
          </a:blip>
          <a:srcRect/>
          <a:stretch/>
        </p:blipFill>
        <p:spPr>
          <a:xfrm>
            <a:off x="7062050" y="4164729"/>
            <a:ext cx="468000" cy="468000"/>
          </a:xfrm>
          <a:prstGeom prst="rect">
            <a:avLst/>
          </a:prstGeom>
        </p:spPr>
      </p:pic>
      <p:pic>
        <p:nvPicPr>
          <p:cNvPr id="61" name="Picture 19">
            <a:extLst>
              <a:ext uri="{FF2B5EF4-FFF2-40B4-BE49-F238E27FC236}">
                <a16:creationId xmlns:a16="http://schemas.microsoft.com/office/drawing/2014/main" id="{0FEA8C92-E809-6A89-D31E-D5617199407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8"/>
              </a:ext>
            </a:extLst>
          </a:blip>
          <a:srcRect/>
          <a:stretch/>
        </p:blipFill>
        <p:spPr>
          <a:xfrm>
            <a:off x="10186970" y="4164729"/>
            <a:ext cx="468000" cy="468000"/>
          </a:xfrm>
          <a:prstGeom prst="rect">
            <a:avLst/>
          </a:prstGeom>
        </p:spPr>
      </p:pic>
      <p:pic>
        <p:nvPicPr>
          <p:cNvPr id="62" name="Picture 36">
            <a:extLst>
              <a:ext uri="{FF2B5EF4-FFF2-40B4-BE49-F238E27FC236}">
                <a16:creationId xmlns:a16="http://schemas.microsoft.com/office/drawing/2014/main" id="{D09024E1-9B4F-EE0C-0BE2-10BF7C26E42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9"/>
              </a:ext>
            </a:extLst>
          </a:blip>
          <a:srcRect/>
          <a:stretch/>
        </p:blipFill>
        <p:spPr>
          <a:xfrm>
            <a:off x="9405711" y="4164729"/>
            <a:ext cx="468000" cy="468000"/>
          </a:xfrm>
          <a:prstGeom prst="rect">
            <a:avLst/>
          </a:prstGeom>
        </p:spPr>
      </p:pic>
      <p:pic>
        <p:nvPicPr>
          <p:cNvPr id="63" name="Graphic 62">
            <a:extLst>
              <a:ext uri="{FF2B5EF4-FFF2-40B4-BE49-F238E27FC236}">
                <a16:creationId xmlns:a16="http://schemas.microsoft.com/office/drawing/2014/main" id="{087CB933-CAAC-9C41-AAF4-33D21F91C9C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0"/>
              </a:ext>
            </a:extLst>
          </a:blip>
          <a:srcRect/>
          <a:stretch/>
        </p:blipFill>
        <p:spPr>
          <a:xfrm>
            <a:off x="10195171" y="5047777"/>
            <a:ext cx="468000" cy="468000"/>
          </a:xfrm>
          <a:prstGeom prst="rect">
            <a:avLst/>
          </a:prstGeom>
        </p:spPr>
      </p:pic>
      <p:pic>
        <p:nvPicPr>
          <p:cNvPr id="64" name="Graphic 63">
            <a:extLst>
              <a:ext uri="{FF2B5EF4-FFF2-40B4-BE49-F238E27FC236}">
                <a16:creationId xmlns:a16="http://schemas.microsoft.com/office/drawing/2014/main" id="{44832300-49CC-BAB7-E42A-599CAC48A48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1"/>
              </a:ext>
            </a:extLst>
          </a:blip>
          <a:stretch>
            <a:fillRect/>
          </a:stretch>
        </p:blipFill>
        <p:spPr>
          <a:xfrm>
            <a:off x="7822396" y="1513848"/>
            <a:ext cx="468000" cy="468000"/>
          </a:xfrm>
          <a:prstGeom prst="rect">
            <a:avLst/>
          </a:prstGeom>
        </p:spPr>
      </p:pic>
      <p:pic>
        <p:nvPicPr>
          <p:cNvPr id="65" name="Graphic 64">
            <a:extLst>
              <a:ext uri="{FF2B5EF4-FFF2-40B4-BE49-F238E27FC236}">
                <a16:creationId xmlns:a16="http://schemas.microsoft.com/office/drawing/2014/main" id="{A6E30DE4-8DE6-891D-FB74-94EE772EAAC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2"/>
              </a:ext>
            </a:extLst>
          </a:blip>
          <a:stretch>
            <a:fillRect/>
          </a:stretch>
        </p:blipFill>
        <p:spPr>
          <a:xfrm>
            <a:off x="9390714" y="1513848"/>
            <a:ext cx="468000" cy="468000"/>
          </a:xfrm>
          <a:prstGeom prst="rect">
            <a:avLst/>
          </a:prstGeom>
        </p:spPr>
      </p:pic>
      <p:pic>
        <p:nvPicPr>
          <p:cNvPr id="66" name="Graphic 65">
            <a:extLst>
              <a:ext uri="{FF2B5EF4-FFF2-40B4-BE49-F238E27FC236}">
                <a16:creationId xmlns:a16="http://schemas.microsoft.com/office/drawing/2014/main" id="{1ECAFC20-7A44-6FEC-9AA6-1A2E828C436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3"/>
              </a:ext>
            </a:extLst>
          </a:blip>
          <a:stretch>
            <a:fillRect/>
          </a:stretch>
        </p:blipFill>
        <p:spPr>
          <a:xfrm>
            <a:off x="10174873" y="1513848"/>
            <a:ext cx="468000" cy="468000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8C7AFFB0-6BA0-A717-924F-ADCBB06C66AE}"/>
              </a:ext>
            </a:extLst>
          </p:cNvPr>
          <p:cNvPicPr>
            <a:picLocks noChangeAspect="1"/>
          </p:cNvPicPr>
          <p:nvPr userDrawn="1"/>
        </p:nvPicPr>
        <p:blipFill>
          <a:blip r:embed="rId64"/>
          <a:stretch>
            <a:fillRect/>
          </a:stretch>
        </p:blipFill>
        <p:spPr>
          <a:xfrm>
            <a:off x="3916278" y="4164150"/>
            <a:ext cx="542591" cy="524301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70B7711D-758B-296D-79EC-154F66530E3B}"/>
              </a:ext>
            </a:extLst>
          </p:cNvPr>
          <p:cNvPicPr>
            <a:picLocks noChangeAspect="1"/>
          </p:cNvPicPr>
          <p:nvPr userDrawn="1"/>
        </p:nvPicPr>
        <p:blipFill>
          <a:blip r:embed="rId65"/>
          <a:stretch>
            <a:fillRect/>
          </a:stretch>
        </p:blipFill>
        <p:spPr>
          <a:xfrm>
            <a:off x="8564875" y="1534130"/>
            <a:ext cx="487722" cy="487722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2E71C1F6-A16F-BEEC-FAB8-1D273B5C6555}"/>
              </a:ext>
            </a:extLst>
          </p:cNvPr>
          <p:cNvPicPr>
            <a:picLocks noChangeAspect="1"/>
          </p:cNvPicPr>
          <p:nvPr userDrawn="1"/>
        </p:nvPicPr>
        <p:blipFill>
          <a:blip r:embed="rId66"/>
          <a:stretch>
            <a:fillRect/>
          </a:stretch>
        </p:blipFill>
        <p:spPr>
          <a:xfrm>
            <a:off x="7081049" y="2383780"/>
            <a:ext cx="353599" cy="481626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18856973-33C5-7296-8C61-72A3F4A145C7}"/>
              </a:ext>
            </a:extLst>
          </p:cNvPr>
          <p:cNvPicPr>
            <a:picLocks noChangeAspect="1"/>
          </p:cNvPicPr>
          <p:nvPr userDrawn="1"/>
        </p:nvPicPr>
        <p:blipFill>
          <a:blip r:embed="rId67"/>
          <a:stretch>
            <a:fillRect/>
          </a:stretch>
        </p:blipFill>
        <p:spPr>
          <a:xfrm>
            <a:off x="8624458" y="4148482"/>
            <a:ext cx="499915" cy="499915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4DF75268-2965-E415-A75A-30B678E7B1EA}"/>
              </a:ext>
            </a:extLst>
          </p:cNvPr>
          <p:cNvPicPr>
            <a:picLocks noChangeAspect="1"/>
          </p:cNvPicPr>
          <p:nvPr userDrawn="1"/>
        </p:nvPicPr>
        <p:blipFill>
          <a:blip r:embed="rId68"/>
          <a:stretch>
            <a:fillRect/>
          </a:stretch>
        </p:blipFill>
        <p:spPr>
          <a:xfrm>
            <a:off x="7856493" y="5017174"/>
            <a:ext cx="445047" cy="45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621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3.1 [Teal] White Icons [Locked Graphics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DBA3A90-AFD0-EB9B-F405-7D74A378AB6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495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blipFill>
                <a:blip r:embed="rId2"/>
                <a:tile tx="0" ty="0" sx="100000" sy="100000" flip="none" algn="tl"/>
              </a:blip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E4D070-9166-C914-C5E5-920C982B8BCE}"/>
              </a:ext>
            </a:extLst>
          </p:cNvPr>
          <p:cNvSpPr txBox="1">
            <a:spLocks/>
          </p:cNvSpPr>
          <p:nvPr userDrawn="1"/>
        </p:nvSpPr>
        <p:spPr>
          <a:xfrm>
            <a:off x="628063" y="647135"/>
            <a:ext cx="10896000" cy="424732"/>
          </a:xfrm>
          <a:prstGeom prst="rect">
            <a:avLst/>
          </a:prstGeom>
        </p:spPr>
        <p:txBody>
          <a:bodyPr vert="horz" lIns="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spc="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/>
                <a:ea typeface="+mj-ea"/>
                <a:cs typeface="+mj-cs"/>
              </a:rPr>
              <a:t>WHITE ICONS 2</a:t>
            </a:r>
          </a:p>
        </p:txBody>
      </p:sp>
      <p:pic>
        <p:nvPicPr>
          <p:cNvPr id="3" name="Picture 20">
            <a:extLst>
              <a:ext uri="{FF2B5EF4-FFF2-40B4-BE49-F238E27FC236}">
                <a16:creationId xmlns:a16="http://schemas.microsoft.com/office/drawing/2014/main" id="{6E6534F1-8816-A94A-EF95-03FC118B1C2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844368" y="1513848"/>
            <a:ext cx="468000" cy="468000"/>
          </a:xfrm>
          <a:prstGeom prst="rect">
            <a:avLst/>
          </a:prstGeom>
        </p:spPr>
      </p:pic>
      <p:pic>
        <p:nvPicPr>
          <p:cNvPr id="4" name="Picture 64">
            <a:extLst>
              <a:ext uri="{FF2B5EF4-FFF2-40B4-BE49-F238E27FC236}">
                <a16:creationId xmlns:a16="http://schemas.microsoft.com/office/drawing/2014/main" id="{BC314A39-2F27-2CDE-9D18-C628F002E74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154966" y="1513848"/>
            <a:ext cx="468000" cy="468000"/>
          </a:xfrm>
          <a:prstGeom prst="rect">
            <a:avLst/>
          </a:prstGeom>
        </p:spPr>
      </p:pic>
      <p:pic>
        <p:nvPicPr>
          <p:cNvPr id="5" name="Picture 23">
            <a:extLst>
              <a:ext uri="{FF2B5EF4-FFF2-40B4-BE49-F238E27FC236}">
                <a16:creationId xmlns:a16="http://schemas.microsoft.com/office/drawing/2014/main" id="{09049853-EF55-A096-2EC7-F925B24A6E1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373399" y="1513848"/>
            <a:ext cx="468000" cy="4680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FFA8651F-190D-6963-8731-F598CF2C6CF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591832" y="1513848"/>
            <a:ext cx="468000" cy="468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25A55895-55B1-E7DE-F480-A502D35BD5E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7830558" y="2284638"/>
            <a:ext cx="468000" cy="468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486F1D24-15FF-B7D6-A9F6-73C2728B788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10265" y="1513848"/>
            <a:ext cx="468000" cy="468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A96EA577-0E22-FBE8-4E9D-C1C0B469594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5499667" y="1513848"/>
            <a:ext cx="468000" cy="468000"/>
          </a:xfrm>
          <a:prstGeom prst="rect">
            <a:avLst/>
          </a:prstGeom>
        </p:spPr>
      </p:pic>
      <p:pic>
        <p:nvPicPr>
          <p:cNvPr id="11" name="Picture 19">
            <a:extLst>
              <a:ext uri="{FF2B5EF4-FFF2-40B4-BE49-F238E27FC236}">
                <a16:creationId xmlns:a16="http://schemas.microsoft.com/office/drawing/2014/main" id="{F02E1E76-4F79-4DB9-6A45-117FE67053A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0186664" y="1513848"/>
            <a:ext cx="468000" cy="4680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E349FFFE-99FB-CF89-7E0E-F0CBACBB273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3936533" y="1513848"/>
            <a:ext cx="468000" cy="468000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689E8863-1CC0-054B-4F66-555AB797965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6281234" y="1513848"/>
            <a:ext cx="468000" cy="4680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7D983358-EF6C-9268-4259-B2342F99552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4718100" y="1513848"/>
            <a:ext cx="468000" cy="46800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3357E120-1718-12C4-0F72-8119016E4D1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154966" y="2284638"/>
            <a:ext cx="468000" cy="468000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A78D852D-55DC-E4E1-041A-188DD08D022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10265" y="2284638"/>
            <a:ext cx="468000" cy="468000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F6449AA3-F2FB-5A45-5DB4-877DB131A94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062801" y="1513848"/>
            <a:ext cx="468000" cy="468000"/>
          </a:xfrm>
          <a:prstGeom prst="rect">
            <a:avLst/>
          </a:prstGeom>
        </p:spPr>
      </p:pic>
      <p:pic>
        <p:nvPicPr>
          <p:cNvPr id="20" name="Graphic 19" descr="Head with Gears">
            <a:extLst>
              <a:ext uri="{FF2B5EF4-FFF2-40B4-BE49-F238E27FC236}">
                <a16:creationId xmlns:a16="http://schemas.microsoft.com/office/drawing/2014/main" id="{E18770D8-21AE-B178-9DD6-7964A668329B}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407502" y="1513848"/>
            <a:ext cx="465595" cy="468000"/>
          </a:xfrm>
          <a:prstGeom prst="rect">
            <a:avLst/>
          </a:prstGeom>
        </p:spPr>
      </p:pic>
      <p:pic>
        <p:nvPicPr>
          <p:cNvPr id="21" name="Picture 18">
            <a:extLst>
              <a:ext uri="{FF2B5EF4-FFF2-40B4-BE49-F238E27FC236}">
                <a16:creationId xmlns:a16="http://schemas.microsoft.com/office/drawing/2014/main" id="{F33EEF59-B827-DA8A-7E49-6A0E2319E00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2373399" y="2284638"/>
            <a:ext cx="468000" cy="468000"/>
          </a:xfrm>
          <a:prstGeom prst="rect">
            <a:avLst/>
          </a:prstGeom>
        </p:spPr>
      </p:pic>
      <p:pic>
        <p:nvPicPr>
          <p:cNvPr id="22" name="Picture 62">
            <a:extLst>
              <a:ext uri="{FF2B5EF4-FFF2-40B4-BE49-F238E27FC236}">
                <a16:creationId xmlns:a16="http://schemas.microsoft.com/office/drawing/2014/main" id="{CF71DFB7-48FB-99AF-4333-9131CD2D23A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>
          <a:xfrm>
            <a:off x="1591832" y="2284638"/>
            <a:ext cx="468000" cy="4680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A9C08F62-46C7-5BDA-33C9-59AAFA52C00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3936533" y="2284638"/>
            <a:ext cx="468000" cy="468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BBBE509-0D52-1AF0-D878-813F9931EEEC}"/>
              </a:ext>
            </a:extLst>
          </p:cNvPr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8630997" y="1513848"/>
            <a:ext cx="469433" cy="469433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E03C0C17-DE60-8AAB-1AFD-AFB494889C5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499667" y="2303572"/>
            <a:ext cx="468000" cy="468000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7F22FF91-42E4-3B8B-0389-79FFBF523D6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/>
        </p:blipFill>
        <p:spPr>
          <a:xfrm>
            <a:off x="6285049" y="2284638"/>
            <a:ext cx="468000" cy="468000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0D52446F-5199-6D4E-BDFD-1B4AD92EC59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7081463" y="2252876"/>
            <a:ext cx="438750" cy="5400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17B8A094-5F3F-0D7E-17A7-950980374682}"/>
              </a:ext>
            </a:extLst>
          </p:cNvPr>
          <p:cNvPicPr>
            <a:picLocks noChangeAspect="1"/>
          </p:cNvPicPr>
          <p:nvPr userDrawn="1"/>
        </p:nvPicPr>
        <p:blipFill>
          <a:blip r:embed="rId25"/>
          <a:stretch>
            <a:fillRect/>
          </a:stretch>
        </p:blipFill>
        <p:spPr>
          <a:xfrm>
            <a:off x="4769255" y="2318913"/>
            <a:ext cx="420660" cy="46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5921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3.4 Teal Icons [Locked Graphics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69FD11A2-62D6-1C83-A04D-D69D63C394F3}"/>
              </a:ext>
            </a:extLst>
          </p:cNvPr>
          <p:cNvSpPr txBox="1">
            <a:spLocks/>
          </p:cNvSpPr>
          <p:nvPr userDrawn="1"/>
        </p:nvSpPr>
        <p:spPr>
          <a:xfrm>
            <a:off x="623888" y="647135"/>
            <a:ext cx="10896000" cy="424732"/>
          </a:xfrm>
          <a:prstGeom prst="rect">
            <a:avLst/>
          </a:prstGeom>
        </p:spPr>
        <p:txBody>
          <a:bodyPr vert="horz" lIns="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spc="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/>
                <a:ea typeface="+mj-ea"/>
                <a:cs typeface="+mj-cs"/>
              </a:rPr>
              <a:t>DARK TEAL ICONS 1</a:t>
            </a:r>
          </a:p>
        </p:txBody>
      </p:sp>
      <p:pic>
        <p:nvPicPr>
          <p:cNvPr id="2" name="Picture 18">
            <a:extLst>
              <a:ext uri="{FF2B5EF4-FFF2-40B4-BE49-F238E27FC236}">
                <a16:creationId xmlns:a16="http://schemas.microsoft.com/office/drawing/2014/main" id="{65C646F0-8D69-F6D2-EC71-F2FD2837AE6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764965" y="1513848"/>
            <a:ext cx="468000" cy="468000"/>
          </a:xfrm>
          <a:prstGeom prst="rect">
            <a:avLst/>
          </a:prstGeom>
        </p:spPr>
      </p:pic>
      <p:pic>
        <p:nvPicPr>
          <p:cNvPr id="3" name="Picture 62">
            <a:extLst>
              <a:ext uri="{FF2B5EF4-FFF2-40B4-BE49-F238E27FC236}">
                <a16:creationId xmlns:a16="http://schemas.microsoft.com/office/drawing/2014/main" id="{80167644-9143-C899-CF04-7800CEC5BE4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209486" y="2397475"/>
            <a:ext cx="468000" cy="468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0563CC8B-37D2-2FF3-AE72-C032313937D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925601" y="2397475"/>
            <a:ext cx="468000" cy="4680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152C4002-394F-8FFC-4224-161B38CFF1F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715760" y="2397475"/>
            <a:ext cx="468000" cy="4680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A0B1DF25-5A2F-0B1D-4C77-7D47B6D5186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549124" y="1513848"/>
            <a:ext cx="468000" cy="468000"/>
          </a:xfrm>
          <a:prstGeom prst="rect">
            <a:avLst/>
          </a:prstGeom>
        </p:spPr>
      </p:pic>
      <p:pic>
        <p:nvPicPr>
          <p:cNvPr id="7" name="Picture 23">
            <a:extLst>
              <a:ext uri="{FF2B5EF4-FFF2-40B4-BE49-F238E27FC236}">
                <a16:creationId xmlns:a16="http://schemas.microsoft.com/office/drawing/2014/main" id="{47C1E8E2-0819-3770-D0C4-4ADBEE52F2D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275535" y="1792970"/>
            <a:ext cx="0" cy="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F550A837-16B3-D6A8-9133-96D5DC0BBFF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536227" y="3281102"/>
            <a:ext cx="468000" cy="46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5DEE5914-6B16-1F4D-F013-FC40D9E01D4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764965" y="2397475"/>
            <a:ext cx="468000" cy="468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0CCC7F99-345D-8524-ED38-F5952AA3C62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3135442" y="2397475"/>
            <a:ext cx="468000" cy="468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B516FC15-0333-6200-9F02-24962C28D67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2333283" y="1513848"/>
            <a:ext cx="468000" cy="46800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A8241555-6FD0-68D5-2B11-95A005072E5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6254078" y="1513848"/>
            <a:ext cx="468000" cy="4680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E1426384-2780-79D3-9DBA-F01139399F0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3990869" y="3281102"/>
            <a:ext cx="468000" cy="468000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08168E93-38FC-F029-5374-7E7DF489090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5505919" y="2397475"/>
            <a:ext cx="468000" cy="4680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019E92E2-5842-5B2F-5A15-FC801BD2396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3901601" y="1513848"/>
            <a:ext cx="468000" cy="46800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82C9EC24-7CFA-3C6D-7C11-86BF9DE0AAD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2345283" y="2397475"/>
            <a:ext cx="468000" cy="46800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158C962E-82BB-0F7C-0EF5-49B8247F582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1555124" y="2397475"/>
            <a:ext cx="468000" cy="468000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A885C8EB-A9AF-653C-05AD-462376A0DF2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3117442" y="1513848"/>
            <a:ext cx="468000" cy="468000"/>
          </a:xfrm>
          <a:prstGeom prst="rect">
            <a:avLst/>
          </a:prstGeom>
        </p:spPr>
      </p:pic>
      <p:pic>
        <p:nvPicPr>
          <p:cNvPr id="20" name="Picture 18">
            <a:extLst>
              <a:ext uri="{FF2B5EF4-FFF2-40B4-BE49-F238E27FC236}">
                <a16:creationId xmlns:a16="http://schemas.microsoft.com/office/drawing/2014/main" id="{18ABE9C6-6FB8-2EE0-76C6-6E665431FCB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>
          <a:xfrm>
            <a:off x="3219607" y="3281102"/>
            <a:ext cx="468000" cy="468000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C4FAC1AE-A53D-AFDB-26E2-3045422EDFB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8540626" y="2397475"/>
            <a:ext cx="468000" cy="468000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AC5BD805-935B-CE31-EDB7-6591C9139EA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/>
        </p:blipFill>
        <p:spPr>
          <a:xfrm>
            <a:off x="7038237" y="1513848"/>
            <a:ext cx="468000" cy="4680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72BBC0E7-8A84-B429-C648-309DFE4E112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6296078" y="2397475"/>
            <a:ext cx="468000" cy="468000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5D78BA4E-D3CE-D72F-A7AF-21CE55A3D15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/>
        </p:blipFill>
        <p:spPr>
          <a:xfrm>
            <a:off x="4685760" y="1513848"/>
            <a:ext cx="468000" cy="468000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15B89985-D2DF-ACC9-358C-5D7725FDFF9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/>
        </p:blipFill>
        <p:spPr>
          <a:xfrm>
            <a:off x="7751620" y="2398628"/>
            <a:ext cx="466847" cy="466847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D4F9A61E-7145-3C85-FA88-DDB1F26CE99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/>
        </p:blipFill>
        <p:spPr>
          <a:xfrm>
            <a:off x="9330785" y="2397475"/>
            <a:ext cx="556542" cy="468000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B1FBA8A6-2AA8-47E0-EA03-76A0C93D91C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/>
        </p:blipFill>
        <p:spPr>
          <a:xfrm>
            <a:off x="785840" y="5048354"/>
            <a:ext cx="466847" cy="466847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81075594-6F01-5758-10FD-932E9362244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764965" y="3281102"/>
            <a:ext cx="468000" cy="468000"/>
          </a:xfrm>
          <a:prstGeom prst="rect">
            <a:avLst/>
          </a:prstGeom>
        </p:spPr>
      </p:pic>
      <p:pic>
        <p:nvPicPr>
          <p:cNvPr id="30" name="Graphic 29" descr="Employee Badge">
            <a:extLst>
              <a:ext uri="{FF2B5EF4-FFF2-40B4-BE49-F238E27FC236}">
                <a16:creationId xmlns:a16="http://schemas.microsoft.com/office/drawing/2014/main" id="{B990BE80-E5D4-079B-647E-A10E70C313BF}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2307489" y="3137102"/>
            <a:ext cx="608856" cy="612000"/>
          </a:xfrm>
          <a:prstGeom prst="rect">
            <a:avLst/>
          </a:prstGeom>
        </p:spPr>
      </p:pic>
      <p:pic>
        <p:nvPicPr>
          <p:cNvPr id="31" name="Graphic 30" descr="Tools">
            <a:extLst>
              <a:ext uri="{FF2B5EF4-FFF2-40B4-BE49-F238E27FC236}">
                <a16:creationId xmlns:a16="http://schemas.microsoft.com/office/drawing/2014/main" id="{097ED055-2523-CFAC-5E40-8EA3E91A4A57}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4762131" y="3245102"/>
            <a:ext cx="504000" cy="504000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E9CF24B1-B9A9-39AB-E04D-1C9C0FCF218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8619797" y="5047777"/>
            <a:ext cx="468000" cy="468000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EB624F83-6125-7D4E-7585-863B2C39AB1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5510809" y="5047777"/>
            <a:ext cx="468000" cy="468000"/>
          </a:xfrm>
          <a:prstGeom prst="rect">
            <a:avLst/>
          </a:prstGeom>
        </p:spPr>
      </p:pic>
      <p:pic>
        <p:nvPicPr>
          <p:cNvPr id="34" name="Graphic 33">
            <a:extLst>
              <a:ext uri="{FF2B5EF4-FFF2-40B4-BE49-F238E27FC236}">
                <a16:creationId xmlns:a16="http://schemas.microsoft.com/office/drawing/2014/main" id="{794AD8D2-6943-7225-E842-C9ACE03A40D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5469919" y="1513848"/>
            <a:ext cx="468000" cy="468000"/>
          </a:xfrm>
          <a:prstGeom prst="rect">
            <a:avLst/>
          </a:prstGeom>
        </p:spPr>
      </p:pic>
      <p:sp>
        <p:nvSpPr>
          <p:cNvPr id="35" name="shield_3">
            <a:extLst>
              <a:ext uri="{FF2B5EF4-FFF2-40B4-BE49-F238E27FC236}">
                <a16:creationId xmlns:a16="http://schemas.microsoft.com/office/drawing/2014/main" id="{FF75FAC4-745F-AE1C-A26E-CE99B5A81EE9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7873870" y="5065777"/>
            <a:ext cx="426240" cy="432000"/>
          </a:xfrm>
          <a:custGeom>
            <a:avLst/>
            <a:gdLst>
              <a:gd name="T0" fmla="*/ 55 w 322"/>
              <a:gd name="T1" fmla="*/ 246 h 329"/>
              <a:gd name="T2" fmla="*/ 4 w 322"/>
              <a:gd name="T3" fmla="*/ 101 h 329"/>
              <a:gd name="T4" fmla="*/ 4 w 322"/>
              <a:gd name="T5" fmla="*/ 44 h 329"/>
              <a:gd name="T6" fmla="*/ 72 w 322"/>
              <a:gd name="T7" fmla="*/ 34 h 329"/>
              <a:gd name="T8" fmla="*/ 161 w 322"/>
              <a:gd name="T9" fmla="*/ 0 h 329"/>
              <a:gd name="T10" fmla="*/ 250 w 322"/>
              <a:gd name="T11" fmla="*/ 34 h 329"/>
              <a:gd name="T12" fmla="*/ 318 w 322"/>
              <a:gd name="T13" fmla="*/ 44 h 329"/>
              <a:gd name="T14" fmla="*/ 318 w 322"/>
              <a:gd name="T15" fmla="*/ 101 h 329"/>
              <a:gd name="T16" fmla="*/ 267 w 322"/>
              <a:gd name="T17" fmla="*/ 246 h 329"/>
              <a:gd name="T18" fmla="*/ 161 w 322"/>
              <a:gd name="T19" fmla="*/ 329 h 329"/>
              <a:gd name="T20" fmla="*/ 55 w 322"/>
              <a:gd name="T21" fmla="*/ 246 h 329"/>
              <a:gd name="T22" fmla="*/ 161 w 322"/>
              <a:gd name="T23" fmla="*/ 53 h 329"/>
              <a:gd name="T24" fmla="*/ 161 w 322"/>
              <a:gd name="T25" fmla="*/ 207 h 329"/>
              <a:gd name="T26" fmla="*/ 161 w 322"/>
              <a:gd name="T27" fmla="*/ 231 h 329"/>
              <a:gd name="T28" fmla="*/ 161 w 322"/>
              <a:gd name="T29" fmla="*/ 251 h 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22" h="329">
                <a:moveTo>
                  <a:pt x="55" y="246"/>
                </a:moveTo>
                <a:cubicBezTo>
                  <a:pt x="0" y="179"/>
                  <a:pt x="4" y="101"/>
                  <a:pt x="4" y="101"/>
                </a:cubicBezTo>
                <a:cubicBezTo>
                  <a:pt x="4" y="44"/>
                  <a:pt x="4" y="44"/>
                  <a:pt x="4" y="44"/>
                </a:cubicBezTo>
                <a:cubicBezTo>
                  <a:pt x="4" y="44"/>
                  <a:pt x="38" y="45"/>
                  <a:pt x="72" y="34"/>
                </a:cubicBezTo>
                <a:cubicBezTo>
                  <a:pt x="107" y="22"/>
                  <a:pt x="124" y="0"/>
                  <a:pt x="161" y="0"/>
                </a:cubicBezTo>
                <a:cubicBezTo>
                  <a:pt x="198" y="0"/>
                  <a:pt x="215" y="22"/>
                  <a:pt x="250" y="34"/>
                </a:cubicBezTo>
                <a:cubicBezTo>
                  <a:pt x="284" y="45"/>
                  <a:pt x="318" y="44"/>
                  <a:pt x="318" y="44"/>
                </a:cubicBezTo>
                <a:cubicBezTo>
                  <a:pt x="318" y="101"/>
                  <a:pt x="318" y="101"/>
                  <a:pt x="318" y="101"/>
                </a:cubicBezTo>
                <a:cubicBezTo>
                  <a:pt x="318" y="101"/>
                  <a:pt x="322" y="179"/>
                  <a:pt x="267" y="246"/>
                </a:cubicBezTo>
                <a:cubicBezTo>
                  <a:pt x="234" y="286"/>
                  <a:pt x="161" y="329"/>
                  <a:pt x="161" y="329"/>
                </a:cubicBezTo>
                <a:cubicBezTo>
                  <a:pt x="161" y="329"/>
                  <a:pt x="88" y="286"/>
                  <a:pt x="55" y="246"/>
                </a:cubicBezTo>
                <a:close/>
                <a:moveTo>
                  <a:pt x="161" y="53"/>
                </a:moveTo>
                <a:cubicBezTo>
                  <a:pt x="161" y="207"/>
                  <a:pt x="161" y="207"/>
                  <a:pt x="161" y="207"/>
                </a:cubicBezTo>
                <a:moveTo>
                  <a:pt x="161" y="231"/>
                </a:moveTo>
                <a:cubicBezTo>
                  <a:pt x="161" y="251"/>
                  <a:pt x="161" y="251"/>
                  <a:pt x="161" y="251"/>
                </a:cubicBezTo>
              </a:path>
            </a:pathLst>
          </a:custGeom>
          <a:noFill/>
          <a:ln w="19050" cap="sq">
            <a:solidFill>
              <a:srgbClr val="00495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Trackers_EADF">
            <a:extLst>
              <a:ext uri="{FF2B5EF4-FFF2-40B4-BE49-F238E27FC236}">
                <a16:creationId xmlns:a16="http://schemas.microsoft.com/office/drawing/2014/main" id="{35543956-C00E-F7AF-206F-EAD7E89A0672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7086237" y="2397475"/>
            <a:ext cx="343224" cy="468000"/>
          </a:xfrm>
          <a:custGeom>
            <a:avLst/>
            <a:gdLst>
              <a:gd name="T0" fmla="*/ 1000 w 2750"/>
              <a:gd name="T1" fmla="*/ 375 h 3750"/>
              <a:gd name="T2" fmla="*/ 1375 w 2750"/>
              <a:gd name="T3" fmla="*/ 0 h 3750"/>
              <a:gd name="T4" fmla="*/ 1750 w 2750"/>
              <a:gd name="T5" fmla="*/ 375 h 3750"/>
              <a:gd name="T6" fmla="*/ 1750 w 2750"/>
              <a:gd name="T7" fmla="*/ 500 h 3750"/>
              <a:gd name="T8" fmla="*/ 2250 w 2750"/>
              <a:gd name="T9" fmla="*/ 500 h 3750"/>
              <a:gd name="T10" fmla="*/ 2250 w 2750"/>
              <a:gd name="T11" fmla="*/ 1000 h 3750"/>
              <a:gd name="T12" fmla="*/ 500 w 2750"/>
              <a:gd name="T13" fmla="*/ 1000 h 3750"/>
              <a:gd name="T14" fmla="*/ 500 w 2750"/>
              <a:gd name="T15" fmla="*/ 500 h 3750"/>
              <a:gd name="T16" fmla="*/ 1000 w 2750"/>
              <a:gd name="T17" fmla="*/ 500 h 3750"/>
              <a:gd name="T18" fmla="*/ 1000 w 2750"/>
              <a:gd name="T19" fmla="*/ 375 h 3750"/>
              <a:gd name="T20" fmla="*/ 500 w 2750"/>
              <a:gd name="T21" fmla="*/ 500 h 3750"/>
              <a:gd name="T22" fmla="*/ 0 w 2750"/>
              <a:gd name="T23" fmla="*/ 500 h 3750"/>
              <a:gd name="T24" fmla="*/ 0 w 2750"/>
              <a:gd name="T25" fmla="*/ 3750 h 3750"/>
              <a:gd name="T26" fmla="*/ 2750 w 2750"/>
              <a:gd name="T27" fmla="*/ 3750 h 3750"/>
              <a:gd name="T28" fmla="*/ 2750 w 2750"/>
              <a:gd name="T29" fmla="*/ 500 h 3750"/>
              <a:gd name="T30" fmla="*/ 2250 w 2750"/>
              <a:gd name="T31" fmla="*/ 500 h 3750"/>
              <a:gd name="T32" fmla="*/ 2375 w 2750"/>
              <a:gd name="T33" fmla="*/ 1750 h 3750"/>
              <a:gd name="T34" fmla="*/ 1375 w 2750"/>
              <a:gd name="T35" fmla="*/ 1750 h 3750"/>
              <a:gd name="T36" fmla="*/ 2375 w 2750"/>
              <a:gd name="T37" fmla="*/ 2500 h 3750"/>
              <a:gd name="T38" fmla="*/ 1375 w 2750"/>
              <a:gd name="T39" fmla="*/ 2500 h 3750"/>
              <a:gd name="T40" fmla="*/ 2375 w 2750"/>
              <a:gd name="T41" fmla="*/ 3250 h 3750"/>
              <a:gd name="T42" fmla="*/ 1375 w 2750"/>
              <a:gd name="T43" fmla="*/ 3250 h 3750"/>
              <a:gd name="T44" fmla="*/ 500 w 2750"/>
              <a:gd name="T45" fmla="*/ 1500 h 3750"/>
              <a:gd name="T46" fmla="*/ 750 w 2750"/>
              <a:gd name="T47" fmla="*/ 1750 h 3750"/>
              <a:gd name="T48" fmla="*/ 1125 w 2750"/>
              <a:gd name="T49" fmla="*/ 1375 h 3750"/>
              <a:gd name="T50" fmla="*/ 500 w 2750"/>
              <a:gd name="T51" fmla="*/ 2250 h 3750"/>
              <a:gd name="T52" fmla="*/ 750 w 2750"/>
              <a:gd name="T53" fmla="*/ 2500 h 3750"/>
              <a:gd name="T54" fmla="*/ 1125 w 2750"/>
              <a:gd name="T55" fmla="*/ 2125 h 3750"/>
              <a:gd name="T56" fmla="*/ 500 w 2750"/>
              <a:gd name="T57" fmla="*/ 3000 h 3750"/>
              <a:gd name="T58" fmla="*/ 750 w 2750"/>
              <a:gd name="T59" fmla="*/ 3250 h 3750"/>
              <a:gd name="T60" fmla="*/ 1125 w 2750"/>
              <a:gd name="T61" fmla="*/ 2875 h 37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750" h="3750">
                <a:moveTo>
                  <a:pt x="1000" y="375"/>
                </a:moveTo>
                <a:cubicBezTo>
                  <a:pt x="1000" y="168"/>
                  <a:pt x="1168" y="0"/>
                  <a:pt x="1375" y="0"/>
                </a:cubicBezTo>
                <a:cubicBezTo>
                  <a:pt x="1582" y="0"/>
                  <a:pt x="1750" y="168"/>
                  <a:pt x="1750" y="375"/>
                </a:cubicBezTo>
                <a:cubicBezTo>
                  <a:pt x="1750" y="500"/>
                  <a:pt x="1750" y="500"/>
                  <a:pt x="1750" y="500"/>
                </a:cubicBezTo>
                <a:cubicBezTo>
                  <a:pt x="2250" y="500"/>
                  <a:pt x="2250" y="500"/>
                  <a:pt x="2250" y="500"/>
                </a:cubicBezTo>
                <a:cubicBezTo>
                  <a:pt x="2250" y="1000"/>
                  <a:pt x="2250" y="1000"/>
                  <a:pt x="2250" y="1000"/>
                </a:cubicBezTo>
                <a:cubicBezTo>
                  <a:pt x="500" y="1000"/>
                  <a:pt x="500" y="1000"/>
                  <a:pt x="500" y="1000"/>
                </a:cubicBezTo>
                <a:cubicBezTo>
                  <a:pt x="500" y="500"/>
                  <a:pt x="500" y="500"/>
                  <a:pt x="500" y="500"/>
                </a:cubicBezTo>
                <a:cubicBezTo>
                  <a:pt x="1000" y="500"/>
                  <a:pt x="1000" y="500"/>
                  <a:pt x="1000" y="500"/>
                </a:cubicBezTo>
                <a:lnTo>
                  <a:pt x="1000" y="375"/>
                </a:lnTo>
                <a:close/>
                <a:moveTo>
                  <a:pt x="500" y="500"/>
                </a:moveTo>
                <a:cubicBezTo>
                  <a:pt x="0" y="500"/>
                  <a:pt x="0" y="500"/>
                  <a:pt x="0" y="500"/>
                </a:cubicBezTo>
                <a:cubicBezTo>
                  <a:pt x="0" y="3750"/>
                  <a:pt x="0" y="3750"/>
                  <a:pt x="0" y="3750"/>
                </a:cubicBezTo>
                <a:cubicBezTo>
                  <a:pt x="2750" y="3750"/>
                  <a:pt x="2750" y="3750"/>
                  <a:pt x="2750" y="3750"/>
                </a:cubicBezTo>
                <a:cubicBezTo>
                  <a:pt x="2750" y="500"/>
                  <a:pt x="2750" y="500"/>
                  <a:pt x="2750" y="500"/>
                </a:cubicBezTo>
                <a:cubicBezTo>
                  <a:pt x="2250" y="500"/>
                  <a:pt x="2250" y="500"/>
                  <a:pt x="2250" y="500"/>
                </a:cubicBezTo>
                <a:moveTo>
                  <a:pt x="2375" y="1750"/>
                </a:moveTo>
                <a:cubicBezTo>
                  <a:pt x="1375" y="1750"/>
                  <a:pt x="1375" y="1750"/>
                  <a:pt x="1375" y="1750"/>
                </a:cubicBezTo>
                <a:moveTo>
                  <a:pt x="2375" y="2500"/>
                </a:moveTo>
                <a:cubicBezTo>
                  <a:pt x="1375" y="2500"/>
                  <a:pt x="1375" y="2500"/>
                  <a:pt x="1375" y="2500"/>
                </a:cubicBezTo>
                <a:moveTo>
                  <a:pt x="2375" y="3250"/>
                </a:moveTo>
                <a:cubicBezTo>
                  <a:pt x="1375" y="3250"/>
                  <a:pt x="1375" y="3250"/>
                  <a:pt x="1375" y="3250"/>
                </a:cubicBezTo>
                <a:moveTo>
                  <a:pt x="500" y="1500"/>
                </a:moveTo>
                <a:cubicBezTo>
                  <a:pt x="750" y="1750"/>
                  <a:pt x="750" y="1750"/>
                  <a:pt x="750" y="1750"/>
                </a:cubicBezTo>
                <a:cubicBezTo>
                  <a:pt x="1125" y="1375"/>
                  <a:pt x="1125" y="1375"/>
                  <a:pt x="1125" y="1375"/>
                </a:cubicBezTo>
                <a:moveTo>
                  <a:pt x="500" y="2250"/>
                </a:moveTo>
                <a:cubicBezTo>
                  <a:pt x="750" y="2500"/>
                  <a:pt x="750" y="2500"/>
                  <a:pt x="750" y="2500"/>
                </a:cubicBezTo>
                <a:cubicBezTo>
                  <a:pt x="1125" y="2125"/>
                  <a:pt x="1125" y="2125"/>
                  <a:pt x="1125" y="2125"/>
                </a:cubicBezTo>
                <a:moveTo>
                  <a:pt x="500" y="3000"/>
                </a:moveTo>
                <a:cubicBezTo>
                  <a:pt x="750" y="3250"/>
                  <a:pt x="750" y="3250"/>
                  <a:pt x="750" y="3250"/>
                </a:cubicBezTo>
                <a:cubicBezTo>
                  <a:pt x="1125" y="2875"/>
                  <a:pt x="1125" y="2875"/>
                  <a:pt x="1125" y="2875"/>
                </a:cubicBezTo>
              </a:path>
            </a:pathLst>
          </a:custGeom>
          <a:noFill/>
          <a:ln w="19050" cap="flat">
            <a:solidFill>
              <a:srgbClr val="00495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37" name="Graphic 36">
            <a:extLst>
              <a:ext uri="{FF2B5EF4-FFF2-40B4-BE49-F238E27FC236}">
                <a16:creationId xmlns:a16="http://schemas.microsoft.com/office/drawing/2014/main" id="{327C9CAB-30F5-E0FF-58C4-0E0F3693701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rcRect/>
          <a:stretch/>
        </p:blipFill>
        <p:spPr>
          <a:xfrm>
            <a:off x="8654441" y="3281102"/>
            <a:ext cx="468000" cy="468000"/>
          </a:xfrm>
          <a:prstGeom prst="rect">
            <a:avLst/>
          </a:prstGeom>
        </p:spPr>
      </p:pic>
      <p:pic>
        <p:nvPicPr>
          <p:cNvPr id="38" name="Graphic 37">
            <a:extLst>
              <a:ext uri="{FF2B5EF4-FFF2-40B4-BE49-F238E27FC236}">
                <a16:creationId xmlns:a16="http://schemas.microsoft.com/office/drawing/2014/main" id="{840D3D66-6E0C-FE0D-925B-1C012C8E4AF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rcRect/>
          <a:stretch/>
        </p:blipFill>
        <p:spPr>
          <a:xfrm>
            <a:off x="7883179" y="3281102"/>
            <a:ext cx="468000" cy="468000"/>
          </a:xfrm>
          <a:prstGeom prst="rect">
            <a:avLst/>
          </a:prstGeom>
        </p:spPr>
      </p:pic>
      <p:pic>
        <p:nvPicPr>
          <p:cNvPr id="39" name="Graphic 38">
            <a:extLst>
              <a:ext uri="{FF2B5EF4-FFF2-40B4-BE49-F238E27FC236}">
                <a16:creationId xmlns:a16="http://schemas.microsoft.com/office/drawing/2014/main" id="{E1F00E58-D575-9ECE-20D4-D62110A57A9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rcRect/>
          <a:stretch/>
        </p:blipFill>
        <p:spPr>
          <a:xfrm>
            <a:off x="5569393" y="3281102"/>
            <a:ext cx="468000" cy="468000"/>
          </a:xfrm>
          <a:prstGeom prst="rect">
            <a:avLst/>
          </a:prstGeom>
        </p:spPr>
      </p:pic>
      <p:pic>
        <p:nvPicPr>
          <p:cNvPr id="40" name="Graphic 39">
            <a:extLst>
              <a:ext uri="{FF2B5EF4-FFF2-40B4-BE49-F238E27FC236}">
                <a16:creationId xmlns:a16="http://schemas.microsoft.com/office/drawing/2014/main" id="{BFEDCBA7-912A-341B-0442-9268F4A2713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6"/>
              </a:ext>
            </a:extLst>
          </a:blip>
          <a:srcRect/>
          <a:stretch/>
        </p:blipFill>
        <p:spPr>
          <a:xfrm>
            <a:off x="9425703" y="3281102"/>
            <a:ext cx="468000" cy="468000"/>
          </a:xfrm>
          <a:prstGeom prst="rect">
            <a:avLst/>
          </a:prstGeom>
        </p:spPr>
      </p:pic>
      <p:pic>
        <p:nvPicPr>
          <p:cNvPr id="41" name="Picture 34">
            <a:extLst>
              <a:ext uri="{FF2B5EF4-FFF2-40B4-BE49-F238E27FC236}">
                <a16:creationId xmlns:a16="http://schemas.microsoft.com/office/drawing/2014/main" id="{9288E763-C919-B615-157D-04D1B8B6EAF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7"/>
              </a:ext>
            </a:extLst>
          </a:blip>
          <a:srcRect/>
          <a:stretch/>
        </p:blipFill>
        <p:spPr>
          <a:xfrm>
            <a:off x="6340655" y="3281102"/>
            <a:ext cx="468000" cy="468000"/>
          </a:xfrm>
          <a:prstGeom prst="rect">
            <a:avLst/>
          </a:prstGeom>
        </p:spPr>
      </p:pic>
      <p:pic>
        <p:nvPicPr>
          <p:cNvPr id="42" name="Graphic 41">
            <a:extLst>
              <a:ext uri="{FF2B5EF4-FFF2-40B4-BE49-F238E27FC236}">
                <a16:creationId xmlns:a16="http://schemas.microsoft.com/office/drawing/2014/main" id="{68C83A20-DB77-CB59-2014-C5425F18536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196965" y="3281102"/>
            <a:ext cx="468000" cy="468000"/>
          </a:xfrm>
          <a:prstGeom prst="rect">
            <a:avLst/>
          </a:prstGeom>
        </p:spPr>
      </p:pic>
      <p:pic>
        <p:nvPicPr>
          <p:cNvPr id="43" name="Graphic 42">
            <a:extLst>
              <a:ext uri="{FF2B5EF4-FFF2-40B4-BE49-F238E27FC236}">
                <a16:creationId xmlns:a16="http://schemas.microsoft.com/office/drawing/2014/main" id="{D62C5A89-3234-A7E9-59FA-F49DEF858E9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 flipV="1">
            <a:off x="7111917" y="3281102"/>
            <a:ext cx="468000" cy="468000"/>
          </a:xfrm>
          <a:prstGeom prst="rect">
            <a:avLst/>
          </a:prstGeom>
        </p:spPr>
      </p:pic>
      <p:pic>
        <p:nvPicPr>
          <p:cNvPr id="44" name="Picture 18">
            <a:extLst>
              <a:ext uri="{FF2B5EF4-FFF2-40B4-BE49-F238E27FC236}">
                <a16:creationId xmlns:a16="http://schemas.microsoft.com/office/drawing/2014/main" id="{9F0ACCFE-B742-48E9-99A6-63684BB74BF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0"/>
              </a:ext>
            </a:extLst>
          </a:blip>
          <a:srcRect/>
          <a:stretch/>
        </p:blipFill>
        <p:spPr>
          <a:xfrm>
            <a:off x="3935435" y="5047777"/>
            <a:ext cx="468000" cy="468000"/>
          </a:xfrm>
          <a:prstGeom prst="rect">
            <a:avLst/>
          </a:prstGeom>
        </p:spPr>
      </p:pic>
      <p:pic>
        <p:nvPicPr>
          <p:cNvPr id="45" name="Picture 18">
            <a:extLst>
              <a:ext uri="{FF2B5EF4-FFF2-40B4-BE49-F238E27FC236}">
                <a16:creationId xmlns:a16="http://schemas.microsoft.com/office/drawing/2014/main" id="{DE8AD1B9-BE94-C24A-ACBC-741A4A95A32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1"/>
              </a:ext>
            </a:extLst>
          </a:blip>
          <a:srcRect/>
          <a:stretch/>
        </p:blipFill>
        <p:spPr>
          <a:xfrm>
            <a:off x="4723122" y="5047777"/>
            <a:ext cx="468000" cy="468000"/>
          </a:xfrm>
          <a:prstGeom prst="rect">
            <a:avLst/>
          </a:prstGeom>
        </p:spPr>
      </p:pic>
      <p:pic>
        <p:nvPicPr>
          <p:cNvPr id="46" name="Graphic 45">
            <a:extLst>
              <a:ext uri="{FF2B5EF4-FFF2-40B4-BE49-F238E27FC236}">
                <a16:creationId xmlns:a16="http://schemas.microsoft.com/office/drawing/2014/main" id="{F53F6BC2-BFF9-94E1-A84E-36338A76C78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2"/>
              </a:ext>
            </a:extLst>
          </a:blip>
          <a:srcRect/>
          <a:stretch/>
        </p:blipFill>
        <p:spPr>
          <a:xfrm>
            <a:off x="2360061" y="5047777"/>
            <a:ext cx="468000" cy="468000"/>
          </a:xfrm>
          <a:prstGeom prst="rect">
            <a:avLst/>
          </a:prstGeom>
        </p:spPr>
      </p:pic>
      <p:pic>
        <p:nvPicPr>
          <p:cNvPr id="47" name="Graphic 46">
            <a:extLst>
              <a:ext uri="{FF2B5EF4-FFF2-40B4-BE49-F238E27FC236}">
                <a16:creationId xmlns:a16="http://schemas.microsoft.com/office/drawing/2014/main" id="{7C7372F1-A994-8012-EF7C-FCCA8376882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3"/>
              </a:ext>
            </a:extLst>
          </a:blip>
          <a:srcRect/>
          <a:stretch/>
        </p:blipFill>
        <p:spPr>
          <a:xfrm>
            <a:off x="1572374" y="5047777"/>
            <a:ext cx="468000" cy="468000"/>
          </a:xfrm>
          <a:prstGeom prst="rect">
            <a:avLst/>
          </a:prstGeom>
        </p:spPr>
      </p:pic>
      <p:pic>
        <p:nvPicPr>
          <p:cNvPr id="48" name="Graphic 47">
            <a:extLst>
              <a:ext uri="{FF2B5EF4-FFF2-40B4-BE49-F238E27FC236}">
                <a16:creationId xmlns:a16="http://schemas.microsoft.com/office/drawing/2014/main" id="{DE9C0387-F917-01D0-5D13-A76B03B71FC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4"/>
              </a:ext>
            </a:extLst>
          </a:blip>
          <a:srcRect/>
          <a:stretch/>
        </p:blipFill>
        <p:spPr>
          <a:xfrm>
            <a:off x="3147748" y="5047777"/>
            <a:ext cx="468000" cy="468000"/>
          </a:xfrm>
          <a:prstGeom prst="rect">
            <a:avLst/>
          </a:prstGeom>
        </p:spPr>
      </p:pic>
      <p:pic>
        <p:nvPicPr>
          <p:cNvPr id="49" name="Graphic 48">
            <a:extLst>
              <a:ext uri="{FF2B5EF4-FFF2-40B4-BE49-F238E27FC236}">
                <a16:creationId xmlns:a16="http://schemas.microsoft.com/office/drawing/2014/main" id="{BD3BA595-EDFA-36C8-7289-03E84DB2F75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5"/>
              </a:ext>
            </a:extLst>
          </a:blip>
          <a:srcRect/>
          <a:stretch/>
        </p:blipFill>
        <p:spPr>
          <a:xfrm>
            <a:off x="7086183" y="5047777"/>
            <a:ext cx="468000" cy="468000"/>
          </a:xfrm>
          <a:prstGeom prst="rect">
            <a:avLst/>
          </a:prstGeom>
        </p:spPr>
      </p:pic>
      <p:pic>
        <p:nvPicPr>
          <p:cNvPr id="50" name="Graphic 49">
            <a:extLst>
              <a:ext uri="{FF2B5EF4-FFF2-40B4-BE49-F238E27FC236}">
                <a16:creationId xmlns:a16="http://schemas.microsoft.com/office/drawing/2014/main" id="{BA250598-070B-7729-AA5B-4D2AA8380B4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6"/>
              </a:ext>
            </a:extLst>
          </a:blip>
          <a:srcRect/>
          <a:stretch/>
        </p:blipFill>
        <p:spPr>
          <a:xfrm>
            <a:off x="6298496" y="5047777"/>
            <a:ext cx="468000" cy="468000"/>
          </a:xfrm>
          <a:prstGeom prst="rect">
            <a:avLst/>
          </a:prstGeom>
        </p:spPr>
      </p:pic>
      <p:pic>
        <p:nvPicPr>
          <p:cNvPr id="51" name="Picture 63">
            <a:extLst>
              <a:ext uri="{FF2B5EF4-FFF2-40B4-BE49-F238E27FC236}">
                <a16:creationId xmlns:a16="http://schemas.microsoft.com/office/drawing/2014/main" id="{05061BDB-DA77-2B10-0044-7D7EBFFB911D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7"/>
              </a:ext>
            </a:extLst>
          </a:blip>
          <a:srcRect/>
          <a:stretch/>
        </p:blipFill>
        <p:spPr>
          <a:xfrm>
            <a:off x="739978" y="4164729"/>
            <a:ext cx="468000" cy="468000"/>
          </a:xfrm>
          <a:prstGeom prst="rect">
            <a:avLst/>
          </a:prstGeom>
        </p:spPr>
      </p:pic>
      <p:pic>
        <p:nvPicPr>
          <p:cNvPr id="52" name="Graphic 51">
            <a:extLst>
              <a:ext uri="{FF2B5EF4-FFF2-40B4-BE49-F238E27FC236}">
                <a16:creationId xmlns:a16="http://schemas.microsoft.com/office/drawing/2014/main" id="{1E86ABFF-0E96-399D-5C79-C0408DB07E0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1521237" y="4164729"/>
            <a:ext cx="468000" cy="468000"/>
          </a:xfrm>
          <a:prstGeom prst="rect">
            <a:avLst/>
          </a:prstGeom>
        </p:spPr>
      </p:pic>
      <p:pic>
        <p:nvPicPr>
          <p:cNvPr id="53" name="Graphic 52">
            <a:extLst>
              <a:ext uri="{FF2B5EF4-FFF2-40B4-BE49-F238E27FC236}">
                <a16:creationId xmlns:a16="http://schemas.microsoft.com/office/drawing/2014/main" id="{97ED27CE-DDD7-A065-F258-408D9483E7F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9"/>
              </a:ext>
            </a:extLst>
          </a:blip>
          <a:srcRect/>
          <a:stretch/>
        </p:blipFill>
        <p:spPr>
          <a:xfrm>
            <a:off x="9407484" y="5047777"/>
            <a:ext cx="468000" cy="468000"/>
          </a:xfrm>
          <a:prstGeom prst="rect">
            <a:avLst/>
          </a:prstGeom>
        </p:spPr>
      </p:pic>
      <p:pic>
        <p:nvPicPr>
          <p:cNvPr id="54" name="Graphic 53">
            <a:extLst>
              <a:ext uri="{FF2B5EF4-FFF2-40B4-BE49-F238E27FC236}">
                <a16:creationId xmlns:a16="http://schemas.microsoft.com/office/drawing/2014/main" id="{2261CC53-F796-F8D2-C262-6C858F0BA22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0"/>
              </a:ext>
            </a:extLst>
          </a:blip>
          <a:srcRect/>
          <a:stretch/>
        </p:blipFill>
        <p:spPr>
          <a:xfrm>
            <a:off x="2302496" y="4164729"/>
            <a:ext cx="468000" cy="468000"/>
          </a:xfrm>
          <a:prstGeom prst="rect">
            <a:avLst/>
          </a:prstGeom>
        </p:spPr>
      </p:pic>
      <p:pic>
        <p:nvPicPr>
          <p:cNvPr id="55" name="Graphic 54">
            <a:extLst>
              <a:ext uri="{FF2B5EF4-FFF2-40B4-BE49-F238E27FC236}">
                <a16:creationId xmlns:a16="http://schemas.microsoft.com/office/drawing/2014/main" id="{EEB3E057-B3BD-F3A2-7161-6C043CE8296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1"/>
              </a:ext>
            </a:extLst>
          </a:blip>
          <a:srcRect/>
          <a:stretch/>
        </p:blipFill>
        <p:spPr>
          <a:xfrm>
            <a:off x="3083755" y="4164729"/>
            <a:ext cx="468000" cy="468000"/>
          </a:xfrm>
          <a:prstGeom prst="rect">
            <a:avLst/>
          </a:prstGeom>
        </p:spPr>
      </p:pic>
      <p:pic>
        <p:nvPicPr>
          <p:cNvPr id="56" name="Picture 34">
            <a:extLst>
              <a:ext uri="{FF2B5EF4-FFF2-40B4-BE49-F238E27FC236}">
                <a16:creationId xmlns:a16="http://schemas.microsoft.com/office/drawing/2014/main" id="{EB575F6A-906B-B28B-9638-ADFF14C7C4C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2"/>
              </a:ext>
            </a:extLst>
          </a:blip>
          <a:srcRect/>
          <a:stretch/>
        </p:blipFill>
        <p:spPr>
          <a:xfrm>
            <a:off x="5499532" y="4164729"/>
            <a:ext cx="468000" cy="468000"/>
          </a:xfrm>
          <a:prstGeom prst="rect">
            <a:avLst/>
          </a:prstGeom>
        </p:spPr>
      </p:pic>
      <p:pic>
        <p:nvPicPr>
          <p:cNvPr id="57" name="Picture 64">
            <a:extLst>
              <a:ext uri="{FF2B5EF4-FFF2-40B4-BE49-F238E27FC236}">
                <a16:creationId xmlns:a16="http://schemas.microsoft.com/office/drawing/2014/main" id="{E7039BB3-FCB9-47C7-FCD5-BBB0BB64BD8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3"/>
              </a:ext>
            </a:extLst>
          </a:blip>
          <a:srcRect/>
          <a:stretch/>
        </p:blipFill>
        <p:spPr>
          <a:xfrm>
            <a:off x="3865014" y="4107324"/>
            <a:ext cx="540000" cy="525405"/>
          </a:xfrm>
          <a:prstGeom prst="rect">
            <a:avLst/>
          </a:prstGeom>
        </p:spPr>
      </p:pic>
      <p:pic>
        <p:nvPicPr>
          <p:cNvPr id="58" name="Graphic 57">
            <a:extLst>
              <a:ext uri="{FF2B5EF4-FFF2-40B4-BE49-F238E27FC236}">
                <a16:creationId xmlns:a16="http://schemas.microsoft.com/office/drawing/2014/main" id="{68BBBFD9-2D55-447B-6949-1845121E66D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4"/>
              </a:ext>
            </a:extLst>
          </a:blip>
          <a:stretch>
            <a:fillRect/>
          </a:stretch>
        </p:blipFill>
        <p:spPr>
          <a:xfrm>
            <a:off x="4718273" y="4164729"/>
            <a:ext cx="468000" cy="468000"/>
          </a:xfrm>
          <a:prstGeom prst="rect">
            <a:avLst/>
          </a:prstGeom>
        </p:spPr>
      </p:pic>
      <p:pic>
        <p:nvPicPr>
          <p:cNvPr id="59" name="Graphic 58">
            <a:extLst>
              <a:ext uri="{FF2B5EF4-FFF2-40B4-BE49-F238E27FC236}">
                <a16:creationId xmlns:a16="http://schemas.microsoft.com/office/drawing/2014/main" id="{2BDBB6C6-6458-82FA-4C6B-4D1038A2EB2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5"/>
              </a:ext>
            </a:extLst>
          </a:blip>
          <a:srcRect/>
          <a:stretch/>
        </p:blipFill>
        <p:spPr>
          <a:xfrm>
            <a:off x="6280791" y="4164729"/>
            <a:ext cx="468000" cy="468000"/>
          </a:xfrm>
          <a:prstGeom prst="rect">
            <a:avLst/>
          </a:prstGeom>
        </p:spPr>
      </p:pic>
      <p:pic>
        <p:nvPicPr>
          <p:cNvPr id="60" name="Graphic 59">
            <a:extLst>
              <a:ext uri="{FF2B5EF4-FFF2-40B4-BE49-F238E27FC236}">
                <a16:creationId xmlns:a16="http://schemas.microsoft.com/office/drawing/2014/main" id="{78074D34-8042-EF17-9C0C-39938D144E8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6"/>
              </a:ext>
            </a:extLst>
          </a:blip>
          <a:srcRect/>
          <a:stretch/>
        </p:blipFill>
        <p:spPr>
          <a:xfrm>
            <a:off x="7843309" y="4164729"/>
            <a:ext cx="468000" cy="468000"/>
          </a:xfrm>
          <a:prstGeom prst="rect">
            <a:avLst/>
          </a:prstGeom>
        </p:spPr>
      </p:pic>
      <p:pic>
        <p:nvPicPr>
          <p:cNvPr id="61" name="Picture 20">
            <a:extLst>
              <a:ext uri="{FF2B5EF4-FFF2-40B4-BE49-F238E27FC236}">
                <a16:creationId xmlns:a16="http://schemas.microsoft.com/office/drawing/2014/main" id="{C0CEC3FB-A3A6-03BE-ABAC-0EA2E3D90B2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7"/>
              </a:ext>
            </a:extLst>
          </a:blip>
          <a:srcRect/>
          <a:stretch/>
        </p:blipFill>
        <p:spPr>
          <a:xfrm>
            <a:off x="7062050" y="4164729"/>
            <a:ext cx="468000" cy="468000"/>
          </a:xfrm>
          <a:prstGeom prst="rect">
            <a:avLst/>
          </a:prstGeom>
        </p:spPr>
      </p:pic>
      <p:sp>
        <p:nvSpPr>
          <p:cNvPr id="62" name="Move_E7C2">
            <a:extLst>
              <a:ext uri="{FF2B5EF4-FFF2-40B4-BE49-F238E27FC236}">
                <a16:creationId xmlns:a16="http://schemas.microsoft.com/office/drawing/2014/main" id="{FAAC8899-B111-1786-5A1E-997DEF6B9DDB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8624568" y="4164729"/>
            <a:ext cx="467884" cy="468000"/>
          </a:xfrm>
          <a:custGeom>
            <a:avLst/>
            <a:gdLst>
              <a:gd name="T0" fmla="*/ 736 w 3999"/>
              <a:gd name="T1" fmla="*/ 2737 h 4000"/>
              <a:gd name="T2" fmla="*/ 0 w 3999"/>
              <a:gd name="T3" fmla="*/ 2001 h 4000"/>
              <a:gd name="T4" fmla="*/ 736 w 3999"/>
              <a:gd name="T5" fmla="*/ 1264 h 4000"/>
              <a:gd name="T6" fmla="*/ 86 w 3999"/>
              <a:gd name="T7" fmla="*/ 2001 h 4000"/>
              <a:gd name="T8" fmla="*/ 1264 w 3999"/>
              <a:gd name="T9" fmla="*/ 2001 h 4000"/>
              <a:gd name="T10" fmla="*/ 1264 w 3999"/>
              <a:gd name="T11" fmla="*/ 3265 h 4000"/>
              <a:gd name="T12" fmla="*/ 2000 w 3999"/>
              <a:gd name="T13" fmla="*/ 4000 h 4000"/>
              <a:gd name="T14" fmla="*/ 2735 w 3999"/>
              <a:gd name="T15" fmla="*/ 3265 h 4000"/>
              <a:gd name="T16" fmla="*/ 2000 w 3999"/>
              <a:gd name="T17" fmla="*/ 3915 h 4000"/>
              <a:gd name="T18" fmla="*/ 2000 w 3999"/>
              <a:gd name="T19" fmla="*/ 2737 h 4000"/>
              <a:gd name="T20" fmla="*/ 3264 w 3999"/>
              <a:gd name="T21" fmla="*/ 2737 h 4000"/>
              <a:gd name="T22" fmla="*/ 3999 w 3999"/>
              <a:gd name="T23" fmla="*/ 2001 h 4000"/>
              <a:gd name="T24" fmla="*/ 3264 w 3999"/>
              <a:gd name="T25" fmla="*/ 1264 h 4000"/>
              <a:gd name="T26" fmla="*/ 3913 w 3999"/>
              <a:gd name="T27" fmla="*/ 2001 h 4000"/>
              <a:gd name="T28" fmla="*/ 2735 w 3999"/>
              <a:gd name="T29" fmla="*/ 2001 h 4000"/>
              <a:gd name="T30" fmla="*/ 2735 w 3999"/>
              <a:gd name="T31" fmla="*/ 736 h 4000"/>
              <a:gd name="T32" fmla="*/ 2000 w 3999"/>
              <a:gd name="T33" fmla="*/ 0 h 4000"/>
              <a:gd name="T34" fmla="*/ 1264 w 3999"/>
              <a:gd name="T35" fmla="*/ 736 h 4000"/>
              <a:gd name="T36" fmla="*/ 2000 w 3999"/>
              <a:gd name="T37" fmla="*/ 86 h 4000"/>
              <a:gd name="T38" fmla="*/ 2000 w 3999"/>
              <a:gd name="T39" fmla="*/ 1264 h 4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999" h="4000">
                <a:moveTo>
                  <a:pt x="736" y="2737"/>
                </a:moveTo>
                <a:lnTo>
                  <a:pt x="0" y="2001"/>
                </a:lnTo>
                <a:lnTo>
                  <a:pt x="736" y="1264"/>
                </a:lnTo>
                <a:moveTo>
                  <a:pt x="86" y="2001"/>
                </a:moveTo>
                <a:lnTo>
                  <a:pt x="1264" y="2001"/>
                </a:lnTo>
                <a:moveTo>
                  <a:pt x="1264" y="3265"/>
                </a:moveTo>
                <a:lnTo>
                  <a:pt x="2000" y="4000"/>
                </a:lnTo>
                <a:lnTo>
                  <a:pt x="2735" y="3265"/>
                </a:lnTo>
                <a:moveTo>
                  <a:pt x="2000" y="3915"/>
                </a:moveTo>
                <a:lnTo>
                  <a:pt x="2000" y="2737"/>
                </a:lnTo>
                <a:moveTo>
                  <a:pt x="3264" y="2737"/>
                </a:moveTo>
                <a:lnTo>
                  <a:pt x="3999" y="2001"/>
                </a:lnTo>
                <a:lnTo>
                  <a:pt x="3264" y="1264"/>
                </a:lnTo>
                <a:moveTo>
                  <a:pt x="3913" y="2001"/>
                </a:moveTo>
                <a:lnTo>
                  <a:pt x="2735" y="2001"/>
                </a:lnTo>
                <a:moveTo>
                  <a:pt x="2735" y="736"/>
                </a:moveTo>
                <a:lnTo>
                  <a:pt x="2000" y="0"/>
                </a:lnTo>
                <a:lnTo>
                  <a:pt x="1264" y="736"/>
                </a:lnTo>
                <a:moveTo>
                  <a:pt x="2000" y="86"/>
                </a:moveTo>
                <a:lnTo>
                  <a:pt x="2000" y="1264"/>
                </a:lnTo>
              </a:path>
            </a:pathLst>
          </a:custGeom>
          <a:noFill/>
          <a:ln w="19050" cap="sq">
            <a:solidFill>
              <a:srgbClr val="00495D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505050"/>
                  </a:gs>
                  <a:gs pos="100000">
                    <a:srgbClr val="505050"/>
                  </a:gs>
                </a:gsLst>
                <a:lin ang="5400000" scaled="1"/>
              </a:gradFill>
              <a:effectLst/>
              <a:uLnTx/>
              <a:uFillTx/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63" name="Picture 19">
            <a:extLst>
              <a:ext uri="{FF2B5EF4-FFF2-40B4-BE49-F238E27FC236}">
                <a16:creationId xmlns:a16="http://schemas.microsoft.com/office/drawing/2014/main" id="{20E5A48F-C95D-F76D-B4FA-FB5725CCB50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8"/>
              </a:ext>
            </a:extLst>
          </a:blip>
          <a:srcRect/>
          <a:stretch/>
        </p:blipFill>
        <p:spPr>
          <a:xfrm>
            <a:off x="10186970" y="4164729"/>
            <a:ext cx="468000" cy="468000"/>
          </a:xfrm>
          <a:prstGeom prst="rect">
            <a:avLst/>
          </a:prstGeom>
        </p:spPr>
      </p:pic>
      <p:pic>
        <p:nvPicPr>
          <p:cNvPr id="64" name="Picture 36">
            <a:extLst>
              <a:ext uri="{FF2B5EF4-FFF2-40B4-BE49-F238E27FC236}">
                <a16:creationId xmlns:a16="http://schemas.microsoft.com/office/drawing/2014/main" id="{0C2D2D80-8B19-ACED-B303-D1ED4869F98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9"/>
              </a:ext>
            </a:extLst>
          </a:blip>
          <a:srcRect/>
          <a:stretch/>
        </p:blipFill>
        <p:spPr>
          <a:xfrm>
            <a:off x="9405711" y="4164729"/>
            <a:ext cx="468000" cy="468000"/>
          </a:xfrm>
          <a:prstGeom prst="rect">
            <a:avLst/>
          </a:prstGeom>
        </p:spPr>
      </p:pic>
      <p:pic>
        <p:nvPicPr>
          <p:cNvPr id="65" name="Graphic 64">
            <a:extLst>
              <a:ext uri="{FF2B5EF4-FFF2-40B4-BE49-F238E27FC236}">
                <a16:creationId xmlns:a16="http://schemas.microsoft.com/office/drawing/2014/main" id="{9394417F-3E76-0774-58A4-8E7847101BA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0"/>
              </a:ext>
            </a:extLst>
          </a:blip>
          <a:srcRect/>
          <a:stretch/>
        </p:blipFill>
        <p:spPr>
          <a:xfrm>
            <a:off x="10195171" y="5047777"/>
            <a:ext cx="468000" cy="468000"/>
          </a:xfrm>
          <a:prstGeom prst="rect">
            <a:avLst/>
          </a:prstGeom>
        </p:spPr>
      </p:pic>
      <p:pic>
        <p:nvPicPr>
          <p:cNvPr id="66" name="Graphic 65">
            <a:extLst>
              <a:ext uri="{FF2B5EF4-FFF2-40B4-BE49-F238E27FC236}">
                <a16:creationId xmlns:a16="http://schemas.microsoft.com/office/drawing/2014/main" id="{BB244944-67C0-4823-5ED3-57C68798B17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1"/>
              </a:ext>
            </a:extLst>
          </a:blip>
          <a:stretch>
            <a:fillRect/>
          </a:stretch>
        </p:blipFill>
        <p:spPr>
          <a:xfrm>
            <a:off x="7822396" y="1513848"/>
            <a:ext cx="468000" cy="468000"/>
          </a:xfrm>
          <a:prstGeom prst="rect">
            <a:avLst/>
          </a:prstGeom>
        </p:spPr>
      </p:pic>
      <p:pic>
        <p:nvPicPr>
          <p:cNvPr id="67" name="Graphic 66">
            <a:extLst>
              <a:ext uri="{FF2B5EF4-FFF2-40B4-BE49-F238E27FC236}">
                <a16:creationId xmlns:a16="http://schemas.microsoft.com/office/drawing/2014/main" id="{F6668952-DAD3-0AA6-0544-45CABBF41B3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2"/>
              </a:ext>
            </a:extLst>
          </a:blip>
          <a:stretch>
            <a:fillRect/>
          </a:stretch>
        </p:blipFill>
        <p:spPr>
          <a:xfrm>
            <a:off x="9390714" y="1513848"/>
            <a:ext cx="468000" cy="468000"/>
          </a:xfrm>
          <a:prstGeom prst="rect">
            <a:avLst/>
          </a:prstGeom>
        </p:spPr>
      </p:pic>
      <p:pic>
        <p:nvPicPr>
          <p:cNvPr id="68" name="Graphic 67">
            <a:extLst>
              <a:ext uri="{FF2B5EF4-FFF2-40B4-BE49-F238E27FC236}">
                <a16:creationId xmlns:a16="http://schemas.microsoft.com/office/drawing/2014/main" id="{F5E2D609-A877-7CEE-1656-0A86FAB7CF0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3"/>
              </a:ext>
            </a:extLst>
          </a:blip>
          <a:stretch>
            <a:fillRect/>
          </a:stretch>
        </p:blipFill>
        <p:spPr>
          <a:xfrm>
            <a:off x="10174873" y="1513848"/>
            <a:ext cx="468000" cy="468000"/>
          </a:xfrm>
          <a:prstGeom prst="rect">
            <a:avLst/>
          </a:prstGeom>
        </p:spPr>
      </p:pic>
      <p:sp>
        <p:nvSpPr>
          <p:cNvPr id="69" name="speedometer_2">
            <a:extLst>
              <a:ext uri="{FF2B5EF4-FFF2-40B4-BE49-F238E27FC236}">
                <a16:creationId xmlns:a16="http://schemas.microsoft.com/office/drawing/2014/main" id="{EA34ACBB-23D0-EAB4-A401-D0EC9B764775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8606555" y="1513848"/>
            <a:ext cx="468000" cy="468000"/>
          </a:xfrm>
          <a:custGeom>
            <a:avLst/>
            <a:gdLst>
              <a:gd name="T0" fmla="*/ 155 w 281"/>
              <a:gd name="T1" fmla="*/ 155 h 281"/>
              <a:gd name="T2" fmla="*/ 126 w 281"/>
              <a:gd name="T3" fmla="*/ 155 h 281"/>
              <a:gd name="T4" fmla="*/ 126 w 281"/>
              <a:gd name="T5" fmla="*/ 126 h 281"/>
              <a:gd name="T6" fmla="*/ 155 w 281"/>
              <a:gd name="T7" fmla="*/ 126 h 281"/>
              <a:gd name="T8" fmla="*/ 155 w 281"/>
              <a:gd name="T9" fmla="*/ 155 h 281"/>
              <a:gd name="T10" fmla="*/ 140 w 281"/>
              <a:gd name="T11" fmla="*/ 0 h 281"/>
              <a:gd name="T12" fmla="*/ 0 w 281"/>
              <a:gd name="T13" fmla="*/ 141 h 281"/>
              <a:gd name="T14" fmla="*/ 140 w 281"/>
              <a:gd name="T15" fmla="*/ 281 h 281"/>
              <a:gd name="T16" fmla="*/ 281 w 281"/>
              <a:gd name="T17" fmla="*/ 141 h 281"/>
              <a:gd name="T18" fmla="*/ 140 w 281"/>
              <a:gd name="T19" fmla="*/ 0 h 281"/>
              <a:gd name="T20" fmla="*/ 214 w 281"/>
              <a:gd name="T21" fmla="*/ 210 h 281"/>
              <a:gd name="T22" fmla="*/ 241 w 281"/>
              <a:gd name="T23" fmla="*/ 141 h 281"/>
              <a:gd name="T24" fmla="*/ 235 w 281"/>
              <a:gd name="T25" fmla="*/ 105 h 281"/>
              <a:gd name="T26" fmla="*/ 174 w 281"/>
              <a:gd name="T27" fmla="*/ 45 h 281"/>
              <a:gd name="T28" fmla="*/ 140 w 281"/>
              <a:gd name="T29" fmla="*/ 40 h 281"/>
              <a:gd name="T30" fmla="*/ 40 w 281"/>
              <a:gd name="T31" fmla="*/ 141 h 281"/>
              <a:gd name="T32" fmla="*/ 67 w 281"/>
              <a:gd name="T33" fmla="*/ 210 h 281"/>
              <a:gd name="T34" fmla="*/ 212 w 281"/>
              <a:gd name="T35" fmla="*/ 69 h 281"/>
              <a:gd name="T36" fmla="*/ 157 w 281"/>
              <a:gd name="T37" fmla="*/ 124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81" h="281">
                <a:moveTo>
                  <a:pt x="155" y="155"/>
                </a:moveTo>
                <a:cubicBezTo>
                  <a:pt x="147" y="164"/>
                  <a:pt x="134" y="164"/>
                  <a:pt x="126" y="155"/>
                </a:cubicBezTo>
                <a:cubicBezTo>
                  <a:pt x="117" y="147"/>
                  <a:pt x="117" y="134"/>
                  <a:pt x="126" y="126"/>
                </a:cubicBezTo>
                <a:cubicBezTo>
                  <a:pt x="134" y="118"/>
                  <a:pt x="147" y="117"/>
                  <a:pt x="155" y="126"/>
                </a:cubicBezTo>
                <a:cubicBezTo>
                  <a:pt x="164" y="134"/>
                  <a:pt x="164" y="147"/>
                  <a:pt x="155" y="155"/>
                </a:cubicBezTo>
                <a:close/>
                <a:moveTo>
                  <a:pt x="140" y="0"/>
                </a:moveTo>
                <a:cubicBezTo>
                  <a:pt x="63" y="0"/>
                  <a:pt x="0" y="63"/>
                  <a:pt x="0" y="141"/>
                </a:cubicBezTo>
                <a:cubicBezTo>
                  <a:pt x="0" y="218"/>
                  <a:pt x="63" y="281"/>
                  <a:pt x="140" y="281"/>
                </a:cubicBezTo>
                <a:cubicBezTo>
                  <a:pt x="218" y="281"/>
                  <a:pt x="281" y="218"/>
                  <a:pt x="281" y="141"/>
                </a:cubicBezTo>
                <a:cubicBezTo>
                  <a:pt x="281" y="63"/>
                  <a:pt x="218" y="0"/>
                  <a:pt x="140" y="0"/>
                </a:cubicBezTo>
                <a:close/>
                <a:moveTo>
                  <a:pt x="214" y="210"/>
                </a:moveTo>
                <a:cubicBezTo>
                  <a:pt x="231" y="192"/>
                  <a:pt x="241" y="168"/>
                  <a:pt x="241" y="141"/>
                </a:cubicBezTo>
                <a:cubicBezTo>
                  <a:pt x="241" y="128"/>
                  <a:pt x="239" y="116"/>
                  <a:pt x="235" y="105"/>
                </a:cubicBezTo>
                <a:moveTo>
                  <a:pt x="174" y="45"/>
                </a:moveTo>
                <a:cubicBezTo>
                  <a:pt x="163" y="42"/>
                  <a:pt x="152" y="40"/>
                  <a:pt x="140" y="40"/>
                </a:cubicBezTo>
                <a:cubicBezTo>
                  <a:pt x="85" y="40"/>
                  <a:pt x="40" y="85"/>
                  <a:pt x="40" y="141"/>
                </a:cubicBezTo>
                <a:cubicBezTo>
                  <a:pt x="40" y="168"/>
                  <a:pt x="50" y="192"/>
                  <a:pt x="67" y="210"/>
                </a:cubicBezTo>
                <a:moveTo>
                  <a:pt x="212" y="69"/>
                </a:moveTo>
                <a:cubicBezTo>
                  <a:pt x="157" y="124"/>
                  <a:pt x="157" y="124"/>
                  <a:pt x="157" y="124"/>
                </a:cubicBezTo>
              </a:path>
            </a:pathLst>
          </a:custGeom>
          <a:noFill/>
          <a:ln w="19050" cap="sq">
            <a:solidFill>
              <a:srgbClr val="00495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5361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.5 Teal Icons [Locked Graphics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69FD11A2-62D6-1C83-A04D-D69D63C394F3}"/>
              </a:ext>
            </a:extLst>
          </p:cNvPr>
          <p:cNvSpPr txBox="1">
            <a:spLocks/>
          </p:cNvSpPr>
          <p:nvPr userDrawn="1"/>
        </p:nvSpPr>
        <p:spPr>
          <a:xfrm>
            <a:off x="623888" y="647135"/>
            <a:ext cx="10896000" cy="424732"/>
          </a:xfrm>
          <a:prstGeom prst="rect">
            <a:avLst/>
          </a:prstGeom>
        </p:spPr>
        <p:txBody>
          <a:bodyPr vert="horz" lIns="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spc="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/>
                <a:ea typeface="+mj-ea"/>
                <a:cs typeface="+mj-cs"/>
              </a:rPr>
              <a:t>DARK TEAL ICONS 2</a:t>
            </a:r>
          </a:p>
        </p:txBody>
      </p:sp>
      <p:pic>
        <p:nvPicPr>
          <p:cNvPr id="2" name="Picture 20">
            <a:extLst>
              <a:ext uri="{FF2B5EF4-FFF2-40B4-BE49-F238E27FC236}">
                <a16:creationId xmlns:a16="http://schemas.microsoft.com/office/drawing/2014/main" id="{859FCFD7-4E9E-A000-CDA3-417A7880EC9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7844368" y="1513848"/>
            <a:ext cx="468000" cy="468000"/>
          </a:xfrm>
          <a:prstGeom prst="rect">
            <a:avLst/>
          </a:prstGeom>
        </p:spPr>
      </p:pic>
      <p:pic>
        <p:nvPicPr>
          <p:cNvPr id="3" name="Picture 64">
            <a:extLst>
              <a:ext uri="{FF2B5EF4-FFF2-40B4-BE49-F238E27FC236}">
                <a16:creationId xmlns:a16="http://schemas.microsoft.com/office/drawing/2014/main" id="{76DF764A-74BA-137D-6F65-4ECAAC796C6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154966" y="1513848"/>
            <a:ext cx="468000" cy="468000"/>
          </a:xfrm>
          <a:prstGeom prst="rect">
            <a:avLst/>
          </a:prstGeom>
        </p:spPr>
      </p:pic>
      <p:pic>
        <p:nvPicPr>
          <p:cNvPr id="4" name="Picture 23">
            <a:extLst>
              <a:ext uri="{FF2B5EF4-FFF2-40B4-BE49-F238E27FC236}">
                <a16:creationId xmlns:a16="http://schemas.microsoft.com/office/drawing/2014/main" id="{90452D84-CAD9-C946-2369-631546D9D1A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373399" y="1513848"/>
            <a:ext cx="468000" cy="4680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CE620864-AE94-1ADB-2FE3-3328B3BB410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625935" y="1513848"/>
            <a:ext cx="468000" cy="4680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6441B52F-093B-B739-8BEE-6FB6B762F78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591832" y="1513848"/>
            <a:ext cx="468000" cy="468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17FA09CE-36E9-5D93-53AF-719EB95DCC5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810265" y="1513848"/>
            <a:ext cx="468000" cy="46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5AA7B87A-99A3-35D8-B596-1AC23661CC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499667" y="1513848"/>
            <a:ext cx="468000" cy="468000"/>
          </a:xfrm>
          <a:prstGeom prst="rect">
            <a:avLst/>
          </a:prstGeom>
        </p:spPr>
      </p:pic>
      <p:pic>
        <p:nvPicPr>
          <p:cNvPr id="10" name="Picture 19">
            <a:extLst>
              <a:ext uri="{FF2B5EF4-FFF2-40B4-BE49-F238E27FC236}">
                <a16:creationId xmlns:a16="http://schemas.microsoft.com/office/drawing/2014/main" id="{11D47060-04C1-0C50-0C79-B947B67BC1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0186664" y="1513848"/>
            <a:ext cx="468000" cy="468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042FB4BD-E4A9-4828-4841-B32EBF5A0B4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3936533" y="1513848"/>
            <a:ext cx="468000" cy="46800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792311FD-D612-ACB7-B479-63758FB835B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6281234" y="1513848"/>
            <a:ext cx="468000" cy="4680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10E27841-05ED-6401-1411-D81C3293BE6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718100" y="1513848"/>
            <a:ext cx="468000" cy="468000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20EE0999-D004-E3CC-09EF-0B8B3E5185A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154966" y="2284638"/>
            <a:ext cx="468000" cy="4680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59281F7F-9A73-D615-9819-E45877D2648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10265" y="2284638"/>
            <a:ext cx="468000" cy="46800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230E3848-C2A4-3AB5-4A5B-861AF370949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062801" y="1513848"/>
            <a:ext cx="468000" cy="468000"/>
          </a:xfrm>
          <a:prstGeom prst="rect">
            <a:avLst/>
          </a:prstGeom>
        </p:spPr>
      </p:pic>
      <p:pic>
        <p:nvPicPr>
          <p:cNvPr id="17" name="Graphic 16" descr="Head with Gears">
            <a:extLst>
              <a:ext uri="{FF2B5EF4-FFF2-40B4-BE49-F238E27FC236}">
                <a16:creationId xmlns:a16="http://schemas.microsoft.com/office/drawing/2014/main" id="{E44DDA68-F294-1D91-6773-9CA4427C983C}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407502" y="1513848"/>
            <a:ext cx="465595" cy="468000"/>
          </a:xfrm>
          <a:prstGeom prst="rect">
            <a:avLst/>
          </a:prstGeom>
        </p:spPr>
      </p:pic>
      <p:pic>
        <p:nvPicPr>
          <p:cNvPr id="18" name="Picture 18">
            <a:extLst>
              <a:ext uri="{FF2B5EF4-FFF2-40B4-BE49-F238E27FC236}">
                <a16:creationId xmlns:a16="http://schemas.microsoft.com/office/drawing/2014/main" id="{94E074CD-E381-082B-FB43-76C9F44A2F8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2373399" y="2284638"/>
            <a:ext cx="468000" cy="468000"/>
          </a:xfrm>
          <a:prstGeom prst="rect">
            <a:avLst/>
          </a:prstGeom>
        </p:spPr>
      </p:pic>
      <p:pic>
        <p:nvPicPr>
          <p:cNvPr id="19" name="Picture 62">
            <a:extLst>
              <a:ext uri="{FF2B5EF4-FFF2-40B4-BE49-F238E27FC236}">
                <a16:creationId xmlns:a16="http://schemas.microsoft.com/office/drawing/2014/main" id="{3669EA98-5463-4A1D-4531-C135CDF3AB8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1591832" y="2284638"/>
            <a:ext cx="468000" cy="468000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601295F4-E00B-8C43-40EA-8C405DDF4BC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3936533" y="2284638"/>
            <a:ext cx="468000" cy="468000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C401E380-51FF-5794-5AE8-F02AF991E32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499667" y="2303572"/>
            <a:ext cx="468000" cy="468000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15F4BDE2-94BD-B259-1B17-0E7A326DA80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/>
        </p:blipFill>
        <p:spPr>
          <a:xfrm>
            <a:off x="6285049" y="2284638"/>
            <a:ext cx="468000" cy="4680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0DA38C39-6ABD-0E0A-4360-CEA53BF69CC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7081463" y="2252876"/>
            <a:ext cx="438750" cy="540000"/>
          </a:xfrm>
          <a:prstGeom prst="rect">
            <a:avLst/>
          </a:prstGeom>
        </p:spPr>
      </p:pic>
      <p:sp>
        <p:nvSpPr>
          <p:cNvPr id="24" name="PageEdit_EFB8">
            <a:extLst>
              <a:ext uri="{FF2B5EF4-FFF2-40B4-BE49-F238E27FC236}">
                <a16:creationId xmlns:a16="http://schemas.microsoft.com/office/drawing/2014/main" id="{4FC072F1-FBA2-84DE-DDD5-49CFFD4745F7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4749515" y="2300435"/>
            <a:ext cx="405170" cy="432000"/>
          </a:xfrm>
          <a:custGeom>
            <a:avLst/>
            <a:gdLst>
              <a:gd name="T0" fmla="*/ 3009 w 3537"/>
              <a:gd name="T1" fmla="*/ 1005 h 3770"/>
              <a:gd name="T2" fmla="*/ 2006 w 3537"/>
              <a:gd name="T3" fmla="*/ 1005 h 3770"/>
              <a:gd name="T4" fmla="*/ 2006 w 3537"/>
              <a:gd name="T5" fmla="*/ 0 h 3770"/>
              <a:gd name="T6" fmla="*/ 3009 w 3537"/>
              <a:gd name="T7" fmla="*/ 1360 h 3770"/>
              <a:gd name="T8" fmla="*/ 3009 w 3537"/>
              <a:gd name="T9" fmla="*/ 1005 h 3770"/>
              <a:gd name="T10" fmla="*/ 2006 w 3537"/>
              <a:gd name="T11" fmla="*/ 0 h 3770"/>
              <a:gd name="T12" fmla="*/ 0 w 3537"/>
              <a:gd name="T13" fmla="*/ 0 h 3770"/>
              <a:gd name="T14" fmla="*/ 0 w 3537"/>
              <a:gd name="T15" fmla="*/ 3770 h 3770"/>
              <a:gd name="T16" fmla="*/ 1078 w 3537"/>
              <a:gd name="T17" fmla="*/ 3770 h 3770"/>
              <a:gd name="T18" fmla="*/ 1551 w 3537"/>
              <a:gd name="T19" fmla="*/ 3723 h 3770"/>
              <a:gd name="T20" fmla="*/ 2053 w 3537"/>
              <a:gd name="T21" fmla="*/ 3597 h 3770"/>
              <a:gd name="T22" fmla="*/ 3433 w 3537"/>
              <a:gd name="T23" fmla="*/ 2211 h 3770"/>
              <a:gd name="T24" fmla="*/ 3433 w 3537"/>
              <a:gd name="T25" fmla="*/ 1834 h 3770"/>
              <a:gd name="T26" fmla="*/ 3245 w 3537"/>
              <a:gd name="T27" fmla="*/ 1759 h 3770"/>
              <a:gd name="T28" fmla="*/ 3057 w 3537"/>
              <a:gd name="T29" fmla="*/ 1834 h 3770"/>
              <a:gd name="T30" fmla="*/ 1677 w 3537"/>
              <a:gd name="T31" fmla="*/ 3220 h 3770"/>
              <a:gd name="T32" fmla="*/ 1551 w 3537"/>
              <a:gd name="T33" fmla="*/ 3723 h 37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537" h="3770">
                <a:moveTo>
                  <a:pt x="3009" y="1005"/>
                </a:moveTo>
                <a:cubicBezTo>
                  <a:pt x="2006" y="1005"/>
                  <a:pt x="2006" y="1005"/>
                  <a:pt x="2006" y="1005"/>
                </a:cubicBezTo>
                <a:cubicBezTo>
                  <a:pt x="2006" y="0"/>
                  <a:pt x="2006" y="0"/>
                  <a:pt x="2006" y="0"/>
                </a:cubicBezTo>
                <a:moveTo>
                  <a:pt x="3009" y="1360"/>
                </a:moveTo>
                <a:cubicBezTo>
                  <a:pt x="3009" y="1005"/>
                  <a:pt x="3009" y="1005"/>
                  <a:pt x="3009" y="1005"/>
                </a:cubicBezTo>
                <a:cubicBezTo>
                  <a:pt x="2006" y="0"/>
                  <a:pt x="2006" y="0"/>
                  <a:pt x="20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770"/>
                  <a:pt x="0" y="3770"/>
                  <a:pt x="0" y="3770"/>
                </a:cubicBezTo>
                <a:cubicBezTo>
                  <a:pt x="1078" y="3770"/>
                  <a:pt x="1078" y="3770"/>
                  <a:pt x="1078" y="3770"/>
                </a:cubicBezTo>
                <a:moveTo>
                  <a:pt x="1551" y="3723"/>
                </a:moveTo>
                <a:cubicBezTo>
                  <a:pt x="2053" y="3597"/>
                  <a:pt x="2053" y="3597"/>
                  <a:pt x="2053" y="3597"/>
                </a:cubicBezTo>
                <a:cubicBezTo>
                  <a:pt x="3433" y="2211"/>
                  <a:pt x="3433" y="2211"/>
                  <a:pt x="3433" y="2211"/>
                </a:cubicBezTo>
                <a:cubicBezTo>
                  <a:pt x="3537" y="2107"/>
                  <a:pt x="3537" y="1938"/>
                  <a:pt x="3433" y="1834"/>
                </a:cubicBezTo>
                <a:cubicBezTo>
                  <a:pt x="3386" y="1786"/>
                  <a:pt x="3317" y="1759"/>
                  <a:pt x="3245" y="1759"/>
                </a:cubicBezTo>
                <a:cubicBezTo>
                  <a:pt x="3172" y="1759"/>
                  <a:pt x="3104" y="1786"/>
                  <a:pt x="3057" y="1834"/>
                </a:cubicBezTo>
                <a:cubicBezTo>
                  <a:pt x="1677" y="3220"/>
                  <a:pt x="1677" y="3220"/>
                  <a:pt x="1677" y="3220"/>
                </a:cubicBezTo>
                <a:lnTo>
                  <a:pt x="1551" y="3723"/>
                </a:lnTo>
                <a:close/>
              </a:path>
            </a:pathLst>
          </a:custGeom>
          <a:noFill/>
          <a:ln w="19050" cap="flat">
            <a:solidFill>
              <a:srgbClr val="00495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3320901A-80F2-1F51-F860-00BAC0A1272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/>
        </p:blipFill>
        <p:spPr>
          <a:xfrm>
            <a:off x="7830558" y="2284638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4611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3.4 Teal Icons [Locked Graphics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69FD11A2-62D6-1C83-A04D-D69D63C394F3}"/>
              </a:ext>
            </a:extLst>
          </p:cNvPr>
          <p:cNvSpPr txBox="1">
            <a:spLocks/>
          </p:cNvSpPr>
          <p:nvPr userDrawn="1"/>
        </p:nvSpPr>
        <p:spPr>
          <a:xfrm>
            <a:off x="623888" y="647135"/>
            <a:ext cx="10896000" cy="424732"/>
          </a:xfrm>
          <a:prstGeom prst="rect">
            <a:avLst/>
          </a:prstGeom>
        </p:spPr>
        <p:txBody>
          <a:bodyPr vert="horz" lIns="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spc="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/>
                <a:ea typeface="+mj-ea"/>
                <a:cs typeface="+mj-cs"/>
              </a:rPr>
              <a:t>ORANGE ICONS 1</a:t>
            </a:r>
          </a:p>
        </p:txBody>
      </p:sp>
      <p:pic>
        <p:nvPicPr>
          <p:cNvPr id="2" name="Picture 18">
            <a:extLst>
              <a:ext uri="{FF2B5EF4-FFF2-40B4-BE49-F238E27FC236}">
                <a16:creationId xmlns:a16="http://schemas.microsoft.com/office/drawing/2014/main" id="{65C646F0-8D69-F6D2-EC71-F2FD2837AE6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764965" y="1513848"/>
            <a:ext cx="468000" cy="468000"/>
          </a:xfrm>
          <a:prstGeom prst="rect">
            <a:avLst/>
          </a:prstGeom>
        </p:spPr>
      </p:pic>
      <p:pic>
        <p:nvPicPr>
          <p:cNvPr id="3" name="Picture 62">
            <a:extLst>
              <a:ext uri="{FF2B5EF4-FFF2-40B4-BE49-F238E27FC236}">
                <a16:creationId xmlns:a16="http://schemas.microsoft.com/office/drawing/2014/main" id="{80167644-9143-C899-CF04-7800CEC5BE4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209486" y="2397475"/>
            <a:ext cx="468000" cy="468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0563CC8B-37D2-2FF3-AE72-C032313937D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925601" y="2397475"/>
            <a:ext cx="468000" cy="4680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152C4002-394F-8FFC-4224-161B38CFF1F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715760" y="2397475"/>
            <a:ext cx="468000" cy="4680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A0B1DF25-5A2F-0B1D-4C77-7D47B6D5186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549124" y="1513848"/>
            <a:ext cx="468000" cy="468000"/>
          </a:xfrm>
          <a:prstGeom prst="rect">
            <a:avLst/>
          </a:prstGeom>
        </p:spPr>
      </p:pic>
      <p:pic>
        <p:nvPicPr>
          <p:cNvPr id="7" name="Picture 23">
            <a:extLst>
              <a:ext uri="{FF2B5EF4-FFF2-40B4-BE49-F238E27FC236}">
                <a16:creationId xmlns:a16="http://schemas.microsoft.com/office/drawing/2014/main" id="{47C1E8E2-0819-3770-D0C4-4ADBEE52F2D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275535" y="1792970"/>
            <a:ext cx="0" cy="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F550A837-16B3-D6A8-9133-96D5DC0BBFF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536227" y="3281102"/>
            <a:ext cx="468000" cy="46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5DEE5914-6B16-1F4D-F013-FC40D9E01D4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764965" y="2397475"/>
            <a:ext cx="468000" cy="468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0CCC7F99-345D-8524-ED38-F5952AA3C62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3135442" y="2397475"/>
            <a:ext cx="468000" cy="468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B516FC15-0333-6200-9F02-24962C28D67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2333283" y="1513848"/>
            <a:ext cx="468000" cy="46800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A8241555-6FD0-68D5-2B11-95A005072E5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6254078" y="1513848"/>
            <a:ext cx="468000" cy="4680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E1426384-2780-79D3-9DBA-F01139399F0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3990869" y="3281102"/>
            <a:ext cx="468000" cy="468000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08168E93-38FC-F029-5374-7E7DF489090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5505919" y="2397475"/>
            <a:ext cx="468000" cy="4680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019E92E2-5842-5B2F-5A15-FC801BD2396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3901601" y="1513848"/>
            <a:ext cx="468000" cy="46800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82C9EC24-7CFA-3C6D-7C11-86BF9DE0AAD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2345283" y="2397475"/>
            <a:ext cx="468000" cy="46800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158C962E-82BB-0F7C-0EF5-49B8247F582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1555124" y="2397475"/>
            <a:ext cx="468000" cy="468000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A885C8EB-A9AF-653C-05AD-462376A0DF2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3117442" y="1513848"/>
            <a:ext cx="468000" cy="468000"/>
          </a:xfrm>
          <a:prstGeom prst="rect">
            <a:avLst/>
          </a:prstGeom>
        </p:spPr>
      </p:pic>
      <p:pic>
        <p:nvPicPr>
          <p:cNvPr id="20" name="Picture 18">
            <a:extLst>
              <a:ext uri="{FF2B5EF4-FFF2-40B4-BE49-F238E27FC236}">
                <a16:creationId xmlns:a16="http://schemas.microsoft.com/office/drawing/2014/main" id="{18ABE9C6-6FB8-2EE0-76C6-6E665431FCB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>
          <a:xfrm>
            <a:off x="3219607" y="3281102"/>
            <a:ext cx="468000" cy="468000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C4FAC1AE-A53D-AFDB-26E2-3045422EDFB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8540626" y="2397475"/>
            <a:ext cx="468000" cy="468000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AC5BD805-935B-CE31-EDB7-6591C9139EA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/>
        </p:blipFill>
        <p:spPr>
          <a:xfrm>
            <a:off x="7038237" y="1513848"/>
            <a:ext cx="468000" cy="4680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72BBC0E7-8A84-B429-C648-309DFE4E112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6296078" y="2397475"/>
            <a:ext cx="468000" cy="468000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5D78BA4E-D3CE-D72F-A7AF-21CE55A3D15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/>
        </p:blipFill>
        <p:spPr>
          <a:xfrm>
            <a:off x="4685760" y="1513848"/>
            <a:ext cx="468000" cy="468000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15B89985-D2DF-ACC9-358C-5D7725FDFF9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/>
        </p:blipFill>
        <p:spPr>
          <a:xfrm>
            <a:off x="7751620" y="2398628"/>
            <a:ext cx="466847" cy="466847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D4F9A61E-7145-3C85-FA88-DDB1F26CE99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/>
        </p:blipFill>
        <p:spPr>
          <a:xfrm>
            <a:off x="9330785" y="2397475"/>
            <a:ext cx="556542" cy="468000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B1FBA8A6-2AA8-47E0-EA03-76A0C93D91C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/>
        </p:blipFill>
        <p:spPr>
          <a:xfrm>
            <a:off x="785840" y="5048354"/>
            <a:ext cx="466847" cy="466847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81075594-6F01-5758-10FD-932E9362244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764965" y="3281102"/>
            <a:ext cx="468000" cy="468000"/>
          </a:xfrm>
          <a:prstGeom prst="rect">
            <a:avLst/>
          </a:prstGeom>
        </p:spPr>
      </p:pic>
      <p:pic>
        <p:nvPicPr>
          <p:cNvPr id="30" name="Graphic 29" descr="Employee Badge">
            <a:extLst>
              <a:ext uri="{FF2B5EF4-FFF2-40B4-BE49-F238E27FC236}">
                <a16:creationId xmlns:a16="http://schemas.microsoft.com/office/drawing/2014/main" id="{B990BE80-E5D4-079B-647E-A10E70C313BF}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2307489" y="3137102"/>
            <a:ext cx="608856" cy="612000"/>
          </a:xfrm>
          <a:prstGeom prst="rect">
            <a:avLst/>
          </a:prstGeom>
        </p:spPr>
      </p:pic>
      <p:pic>
        <p:nvPicPr>
          <p:cNvPr id="31" name="Graphic 30" descr="Tools">
            <a:extLst>
              <a:ext uri="{FF2B5EF4-FFF2-40B4-BE49-F238E27FC236}">
                <a16:creationId xmlns:a16="http://schemas.microsoft.com/office/drawing/2014/main" id="{097ED055-2523-CFAC-5E40-8EA3E91A4A57}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4762131" y="3245102"/>
            <a:ext cx="504000" cy="504000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E9CF24B1-B9A9-39AB-E04D-1C9C0FCF218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8619797" y="5047777"/>
            <a:ext cx="468000" cy="468000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EB624F83-6125-7D4E-7585-863B2C39AB1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5510809" y="5047777"/>
            <a:ext cx="468000" cy="468000"/>
          </a:xfrm>
          <a:prstGeom prst="rect">
            <a:avLst/>
          </a:prstGeom>
        </p:spPr>
      </p:pic>
      <p:pic>
        <p:nvPicPr>
          <p:cNvPr id="34" name="Graphic 33">
            <a:extLst>
              <a:ext uri="{FF2B5EF4-FFF2-40B4-BE49-F238E27FC236}">
                <a16:creationId xmlns:a16="http://schemas.microsoft.com/office/drawing/2014/main" id="{794AD8D2-6943-7225-E842-C9ACE03A40D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5469919" y="1513848"/>
            <a:ext cx="468000" cy="468000"/>
          </a:xfrm>
          <a:prstGeom prst="rect">
            <a:avLst/>
          </a:prstGeom>
        </p:spPr>
      </p:pic>
      <p:sp>
        <p:nvSpPr>
          <p:cNvPr id="35" name="shield_3">
            <a:extLst>
              <a:ext uri="{FF2B5EF4-FFF2-40B4-BE49-F238E27FC236}">
                <a16:creationId xmlns:a16="http://schemas.microsoft.com/office/drawing/2014/main" id="{FF75FAC4-745F-AE1C-A26E-CE99B5A81EE9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7873870" y="5065777"/>
            <a:ext cx="426240" cy="432000"/>
          </a:xfrm>
          <a:custGeom>
            <a:avLst/>
            <a:gdLst>
              <a:gd name="T0" fmla="*/ 55 w 322"/>
              <a:gd name="T1" fmla="*/ 246 h 329"/>
              <a:gd name="T2" fmla="*/ 4 w 322"/>
              <a:gd name="T3" fmla="*/ 101 h 329"/>
              <a:gd name="T4" fmla="*/ 4 w 322"/>
              <a:gd name="T5" fmla="*/ 44 h 329"/>
              <a:gd name="T6" fmla="*/ 72 w 322"/>
              <a:gd name="T7" fmla="*/ 34 h 329"/>
              <a:gd name="T8" fmla="*/ 161 w 322"/>
              <a:gd name="T9" fmla="*/ 0 h 329"/>
              <a:gd name="T10" fmla="*/ 250 w 322"/>
              <a:gd name="T11" fmla="*/ 34 h 329"/>
              <a:gd name="T12" fmla="*/ 318 w 322"/>
              <a:gd name="T13" fmla="*/ 44 h 329"/>
              <a:gd name="T14" fmla="*/ 318 w 322"/>
              <a:gd name="T15" fmla="*/ 101 h 329"/>
              <a:gd name="T16" fmla="*/ 267 w 322"/>
              <a:gd name="T17" fmla="*/ 246 h 329"/>
              <a:gd name="T18" fmla="*/ 161 w 322"/>
              <a:gd name="T19" fmla="*/ 329 h 329"/>
              <a:gd name="T20" fmla="*/ 55 w 322"/>
              <a:gd name="T21" fmla="*/ 246 h 329"/>
              <a:gd name="T22" fmla="*/ 161 w 322"/>
              <a:gd name="T23" fmla="*/ 53 h 329"/>
              <a:gd name="T24" fmla="*/ 161 w 322"/>
              <a:gd name="T25" fmla="*/ 207 h 329"/>
              <a:gd name="T26" fmla="*/ 161 w 322"/>
              <a:gd name="T27" fmla="*/ 231 h 329"/>
              <a:gd name="T28" fmla="*/ 161 w 322"/>
              <a:gd name="T29" fmla="*/ 251 h 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22" h="329">
                <a:moveTo>
                  <a:pt x="55" y="246"/>
                </a:moveTo>
                <a:cubicBezTo>
                  <a:pt x="0" y="179"/>
                  <a:pt x="4" y="101"/>
                  <a:pt x="4" y="101"/>
                </a:cubicBezTo>
                <a:cubicBezTo>
                  <a:pt x="4" y="44"/>
                  <a:pt x="4" y="44"/>
                  <a:pt x="4" y="44"/>
                </a:cubicBezTo>
                <a:cubicBezTo>
                  <a:pt x="4" y="44"/>
                  <a:pt x="38" y="45"/>
                  <a:pt x="72" y="34"/>
                </a:cubicBezTo>
                <a:cubicBezTo>
                  <a:pt x="107" y="22"/>
                  <a:pt x="124" y="0"/>
                  <a:pt x="161" y="0"/>
                </a:cubicBezTo>
                <a:cubicBezTo>
                  <a:pt x="198" y="0"/>
                  <a:pt x="215" y="22"/>
                  <a:pt x="250" y="34"/>
                </a:cubicBezTo>
                <a:cubicBezTo>
                  <a:pt x="284" y="45"/>
                  <a:pt x="318" y="44"/>
                  <a:pt x="318" y="44"/>
                </a:cubicBezTo>
                <a:cubicBezTo>
                  <a:pt x="318" y="101"/>
                  <a:pt x="318" y="101"/>
                  <a:pt x="318" y="101"/>
                </a:cubicBezTo>
                <a:cubicBezTo>
                  <a:pt x="318" y="101"/>
                  <a:pt x="322" y="179"/>
                  <a:pt x="267" y="246"/>
                </a:cubicBezTo>
                <a:cubicBezTo>
                  <a:pt x="234" y="286"/>
                  <a:pt x="161" y="329"/>
                  <a:pt x="161" y="329"/>
                </a:cubicBezTo>
                <a:cubicBezTo>
                  <a:pt x="161" y="329"/>
                  <a:pt x="88" y="286"/>
                  <a:pt x="55" y="246"/>
                </a:cubicBezTo>
                <a:close/>
                <a:moveTo>
                  <a:pt x="161" y="53"/>
                </a:moveTo>
                <a:cubicBezTo>
                  <a:pt x="161" y="207"/>
                  <a:pt x="161" y="207"/>
                  <a:pt x="161" y="207"/>
                </a:cubicBezTo>
                <a:moveTo>
                  <a:pt x="161" y="231"/>
                </a:moveTo>
                <a:cubicBezTo>
                  <a:pt x="161" y="251"/>
                  <a:pt x="161" y="251"/>
                  <a:pt x="161" y="251"/>
                </a:cubicBezTo>
              </a:path>
            </a:pathLst>
          </a:custGeom>
          <a:noFill/>
          <a:ln w="19050" cap="sq">
            <a:solidFill>
              <a:srgbClr val="F7652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Trackers_EADF">
            <a:extLst>
              <a:ext uri="{FF2B5EF4-FFF2-40B4-BE49-F238E27FC236}">
                <a16:creationId xmlns:a16="http://schemas.microsoft.com/office/drawing/2014/main" id="{35543956-C00E-F7AF-206F-EAD7E89A0672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7086237" y="2397475"/>
            <a:ext cx="343224" cy="468000"/>
          </a:xfrm>
          <a:custGeom>
            <a:avLst/>
            <a:gdLst>
              <a:gd name="T0" fmla="*/ 1000 w 2750"/>
              <a:gd name="T1" fmla="*/ 375 h 3750"/>
              <a:gd name="T2" fmla="*/ 1375 w 2750"/>
              <a:gd name="T3" fmla="*/ 0 h 3750"/>
              <a:gd name="T4" fmla="*/ 1750 w 2750"/>
              <a:gd name="T5" fmla="*/ 375 h 3750"/>
              <a:gd name="T6" fmla="*/ 1750 w 2750"/>
              <a:gd name="T7" fmla="*/ 500 h 3750"/>
              <a:gd name="T8" fmla="*/ 2250 w 2750"/>
              <a:gd name="T9" fmla="*/ 500 h 3750"/>
              <a:gd name="T10" fmla="*/ 2250 w 2750"/>
              <a:gd name="T11" fmla="*/ 1000 h 3750"/>
              <a:gd name="T12" fmla="*/ 500 w 2750"/>
              <a:gd name="T13" fmla="*/ 1000 h 3750"/>
              <a:gd name="T14" fmla="*/ 500 w 2750"/>
              <a:gd name="T15" fmla="*/ 500 h 3750"/>
              <a:gd name="T16" fmla="*/ 1000 w 2750"/>
              <a:gd name="T17" fmla="*/ 500 h 3750"/>
              <a:gd name="T18" fmla="*/ 1000 w 2750"/>
              <a:gd name="T19" fmla="*/ 375 h 3750"/>
              <a:gd name="T20" fmla="*/ 500 w 2750"/>
              <a:gd name="T21" fmla="*/ 500 h 3750"/>
              <a:gd name="T22" fmla="*/ 0 w 2750"/>
              <a:gd name="T23" fmla="*/ 500 h 3750"/>
              <a:gd name="T24" fmla="*/ 0 w 2750"/>
              <a:gd name="T25" fmla="*/ 3750 h 3750"/>
              <a:gd name="T26" fmla="*/ 2750 w 2750"/>
              <a:gd name="T27" fmla="*/ 3750 h 3750"/>
              <a:gd name="T28" fmla="*/ 2750 w 2750"/>
              <a:gd name="T29" fmla="*/ 500 h 3750"/>
              <a:gd name="T30" fmla="*/ 2250 w 2750"/>
              <a:gd name="T31" fmla="*/ 500 h 3750"/>
              <a:gd name="T32" fmla="*/ 2375 w 2750"/>
              <a:gd name="T33" fmla="*/ 1750 h 3750"/>
              <a:gd name="T34" fmla="*/ 1375 w 2750"/>
              <a:gd name="T35" fmla="*/ 1750 h 3750"/>
              <a:gd name="T36" fmla="*/ 2375 w 2750"/>
              <a:gd name="T37" fmla="*/ 2500 h 3750"/>
              <a:gd name="T38" fmla="*/ 1375 w 2750"/>
              <a:gd name="T39" fmla="*/ 2500 h 3750"/>
              <a:gd name="T40" fmla="*/ 2375 w 2750"/>
              <a:gd name="T41" fmla="*/ 3250 h 3750"/>
              <a:gd name="T42" fmla="*/ 1375 w 2750"/>
              <a:gd name="T43" fmla="*/ 3250 h 3750"/>
              <a:gd name="T44" fmla="*/ 500 w 2750"/>
              <a:gd name="T45" fmla="*/ 1500 h 3750"/>
              <a:gd name="T46" fmla="*/ 750 w 2750"/>
              <a:gd name="T47" fmla="*/ 1750 h 3750"/>
              <a:gd name="T48" fmla="*/ 1125 w 2750"/>
              <a:gd name="T49" fmla="*/ 1375 h 3750"/>
              <a:gd name="T50" fmla="*/ 500 w 2750"/>
              <a:gd name="T51" fmla="*/ 2250 h 3750"/>
              <a:gd name="T52" fmla="*/ 750 w 2750"/>
              <a:gd name="T53" fmla="*/ 2500 h 3750"/>
              <a:gd name="T54" fmla="*/ 1125 w 2750"/>
              <a:gd name="T55" fmla="*/ 2125 h 3750"/>
              <a:gd name="T56" fmla="*/ 500 w 2750"/>
              <a:gd name="T57" fmla="*/ 3000 h 3750"/>
              <a:gd name="T58" fmla="*/ 750 w 2750"/>
              <a:gd name="T59" fmla="*/ 3250 h 3750"/>
              <a:gd name="T60" fmla="*/ 1125 w 2750"/>
              <a:gd name="T61" fmla="*/ 2875 h 37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750" h="3750">
                <a:moveTo>
                  <a:pt x="1000" y="375"/>
                </a:moveTo>
                <a:cubicBezTo>
                  <a:pt x="1000" y="168"/>
                  <a:pt x="1168" y="0"/>
                  <a:pt x="1375" y="0"/>
                </a:cubicBezTo>
                <a:cubicBezTo>
                  <a:pt x="1582" y="0"/>
                  <a:pt x="1750" y="168"/>
                  <a:pt x="1750" y="375"/>
                </a:cubicBezTo>
                <a:cubicBezTo>
                  <a:pt x="1750" y="500"/>
                  <a:pt x="1750" y="500"/>
                  <a:pt x="1750" y="500"/>
                </a:cubicBezTo>
                <a:cubicBezTo>
                  <a:pt x="2250" y="500"/>
                  <a:pt x="2250" y="500"/>
                  <a:pt x="2250" y="500"/>
                </a:cubicBezTo>
                <a:cubicBezTo>
                  <a:pt x="2250" y="1000"/>
                  <a:pt x="2250" y="1000"/>
                  <a:pt x="2250" y="1000"/>
                </a:cubicBezTo>
                <a:cubicBezTo>
                  <a:pt x="500" y="1000"/>
                  <a:pt x="500" y="1000"/>
                  <a:pt x="500" y="1000"/>
                </a:cubicBezTo>
                <a:cubicBezTo>
                  <a:pt x="500" y="500"/>
                  <a:pt x="500" y="500"/>
                  <a:pt x="500" y="500"/>
                </a:cubicBezTo>
                <a:cubicBezTo>
                  <a:pt x="1000" y="500"/>
                  <a:pt x="1000" y="500"/>
                  <a:pt x="1000" y="500"/>
                </a:cubicBezTo>
                <a:lnTo>
                  <a:pt x="1000" y="375"/>
                </a:lnTo>
                <a:close/>
                <a:moveTo>
                  <a:pt x="500" y="500"/>
                </a:moveTo>
                <a:cubicBezTo>
                  <a:pt x="0" y="500"/>
                  <a:pt x="0" y="500"/>
                  <a:pt x="0" y="500"/>
                </a:cubicBezTo>
                <a:cubicBezTo>
                  <a:pt x="0" y="3750"/>
                  <a:pt x="0" y="3750"/>
                  <a:pt x="0" y="3750"/>
                </a:cubicBezTo>
                <a:cubicBezTo>
                  <a:pt x="2750" y="3750"/>
                  <a:pt x="2750" y="3750"/>
                  <a:pt x="2750" y="3750"/>
                </a:cubicBezTo>
                <a:cubicBezTo>
                  <a:pt x="2750" y="500"/>
                  <a:pt x="2750" y="500"/>
                  <a:pt x="2750" y="500"/>
                </a:cubicBezTo>
                <a:cubicBezTo>
                  <a:pt x="2250" y="500"/>
                  <a:pt x="2250" y="500"/>
                  <a:pt x="2250" y="500"/>
                </a:cubicBezTo>
                <a:moveTo>
                  <a:pt x="2375" y="1750"/>
                </a:moveTo>
                <a:cubicBezTo>
                  <a:pt x="1375" y="1750"/>
                  <a:pt x="1375" y="1750"/>
                  <a:pt x="1375" y="1750"/>
                </a:cubicBezTo>
                <a:moveTo>
                  <a:pt x="2375" y="2500"/>
                </a:moveTo>
                <a:cubicBezTo>
                  <a:pt x="1375" y="2500"/>
                  <a:pt x="1375" y="2500"/>
                  <a:pt x="1375" y="2500"/>
                </a:cubicBezTo>
                <a:moveTo>
                  <a:pt x="2375" y="3250"/>
                </a:moveTo>
                <a:cubicBezTo>
                  <a:pt x="1375" y="3250"/>
                  <a:pt x="1375" y="3250"/>
                  <a:pt x="1375" y="3250"/>
                </a:cubicBezTo>
                <a:moveTo>
                  <a:pt x="500" y="1500"/>
                </a:moveTo>
                <a:cubicBezTo>
                  <a:pt x="750" y="1750"/>
                  <a:pt x="750" y="1750"/>
                  <a:pt x="750" y="1750"/>
                </a:cubicBezTo>
                <a:cubicBezTo>
                  <a:pt x="1125" y="1375"/>
                  <a:pt x="1125" y="1375"/>
                  <a:pt x="1125" y="1375"/>
                </a:cubicBezTo>
                <a:moveTo>
                  <a:pt x="500" y="2250"/>
                </a:moveTo>
                <a:cubicBezTo>
                  <a:pt x="750" y="2500"/>
                  <a:pt x="750" y="2500"/>
                  <a:pt x="750" y="2500"/>
                </a:cubicBezTo>
                <a:cubicBezTo>
                  <a:pt x="1125" y="2125"/>
                  <a:pt x="1125" y="2125"/>
                  <a:pt x="1125" y="2125"/>
                </a:cubicBezTo>
                <a:moveTo>
                  <a:pt x="500" y="3000"/>
                </a:moveTo>
                <a:cubicBezTo>
                  <a:pt x="750" y="3250"/>
                  <a:pt x="750" y="3250"/>
                  <a:pt x="750" y="3250"/>
                </a:cubicBezTo>
                <a:cubicBezTo>
                  <a:pt x="1125" y="2875"/>
                  <a:pt x="1125" y="2875"/>
                  <a:pt x="1125" y="2875"/>
                </a:cubicBezTo>
              </a:path>
            </a:pathLst>
          </a:custGeom>
          <a:noFill/>
          <a:ln w="19050" cap="flat">
            <a:solidFill>
              <a:srgbClr val="F7652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37" name="Graphic 36">
            <a:extLst>
              <a:ext uri="{FF2B5EF4-FFF2-40B4-BE49-F238E27FC236}">
                <a16:creationId xmlns:a16="http://schemas.microsoft.com/office/drawing/2014/main" id="{327C9CAB-30F5-E0FF-58C4-0E0F3693701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rcRect/>
          <a:stretch/>
        </p:blipFill>
        <p:spPr>
          <a:xfrm>
            <a:off x="8654441" y="3281102"/>
            <a:ext cx="468000" cy="468000"/>
          </a:xfrm>
          <a:prstGeom prst="rect">
            <a:avLst/>
          </a:prstGeom>
        </p:spPr>
      </p:pic>
      <p:pic>
        <p:nvPicPr>
          <p:cNvPr id="38" name="Graphic 37">
            <a:extLst>
              <a:ext uri="{FF2B5EF4-FFF2-40B4-BE49-F238E27FC236}">
                <a16:creationId xmlns:a16="http://schemas.microsoft.com/office/drawing/2014/main" id="{840D3D66-6E0C-FE0D-925B-1C012C8E4AF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rcRect/>
          <a:stretch/>
        </p:blipFill>
        <p:spPr>
          <a:xfrm>
            <a:off x="7883179" y="3281102"/>
            <a:ext cx="468000" cy="468000"/>
          </a:xfrm>
          <a:prstGeom prst="rect">
            <a:avLst/>
          </a:prstGeom>
        </p:spPr>
      </p:pic>
      <p:pic>
        <p:nvPicPr>
          <p:cNvPr id="39" name="Graphic 38">
            <a:extLst>
              <a:ext uri="{FF2B5EF4-FFF2-40B4-BE49-F238E27FC236}">
                <a16:creationId xmlns:a16="http://schemas.microsoft.com/office/drawing/2014/main" id="{E1F00E58-D575-9ECE-20D4-D62110A57A9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rcRect/>
          <a:stretch/>
        </p:blipFill>
        <p:spPr>
          <a:xfrm>
            <a:off x="5569393" y="3281102"/>
            <a:ext cx="468000" cy="468000"/>
          </a:xfrm>
          <a:prstGeom prst="rect">
            <a:avLst/>
          </a:prstGeom>
        </p:spPr>
      </p:pic>
      <p:pic>
        <p:nvPicPr>
          <p:cNvPr id="40" name="Graphic 39">
            <a:extLst>
              <a:ext uri="{FF2B5EF4-FFF2-40B4-BE49-F238E27FC236}">
                <a16:creationId xmlns:a16="http://schemas.microsoft.com/office/drawing/2014/main" id="{BFEDCBA7-912A-341B-0442-9268F4A2713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6"/>
              </a:ext>
            </a:extLst>
          </a:blip>
          <a:srcRect/>
          <a:stretch/>
        </p:blipFill>
        <p:spPr>
          <a:xfrm>
            <a:off x="9425703" y="3281102"/>
            <a:ext cx="468000" cy="468000"/>
          </a:xfrm>
          <a:prstGeom prst="rect">
            <a:avLst/>
          </a:prstGeom>
        </p:spPr>
      </p:pic>
      <p:pic>
        <p:nvPicPr>
          <p:cNvPr id="41" name="Picture 34">
            <a:extLst>
              <a:ext uri="{FF2B5EF4-FFF2-40B4-BE49-F238E27FC236}">
                <a16:creationId xmlns:a16="http://schemas.microsoft.com/office/drawing/2014/main" id="{9288E763-C919-B615-157D-04D1B8B6EAF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7"/>
              </a:ext>
            </a:extLst>
          </a:blip>
          <a:srcRect/>
          <a:stretch/>
        </p:blipFill>
        <p:spPr>
          <a:xfrm>
            <a:off x="6340655" y="3281102"/>
            <a:ext cx="468000" cy="468000"/>
          </a:xfrm>
          <a:prstGeom prst="rect">
            <a:avLst/>
          </a:prstGeom>
        </p:spPr>
      </p:pic>
      <p:pic>
        <p:nvPicPr>
          <p:cNvPr id="42" name="Graphic 41">
            <a:extLst>
              <a:ext uri="{FF2B5EF4-FFF2-40B4-BE49-F238E27FC236}">
                <a16:creationId xmlns:a16="http://schemas.microsoft.com/office/drawing/2014/main" id="{68C83A20-DB77-CB59-2014-C5425F18536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196965" y="3281102"/>
            <a:ext cx="468000" cy="468000"/>
          </a:xfrm>
          <a:prstGeom prst="rect">
            <a:avLst/>
          </a:prstGeom>
        </p:spPr>
      </p:pic>
      <p:pic>
        <p:nvPicPr>
          <p:cNvPr id="43" name="Graphic 42">
            <a:extLst>
              <a:ext uri="{FF2B5EF4-FFF2-40B4-BE49-F238E27FC236}">
                <a16:creationId xmlns:a16="http://schemas.microsoft.com/office/drawing/2014/main" id="{D62C5A89-3234-A7E9-59FA-F49DEF858E9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 flipV="1">
            <a:off x="7111917" y="3281102"/>
            <a:ext cx="468000" cy="468000"/>
          </a:xfrm>
          <a:prstGeom prst="rect">
            <a:avLst/>
          </a:prstGeom>
        </p:spPr>
      </p:pic>
      <p:pic>
        <p:nvPicPr>
          <p:cNvPr id="44" name="Picture 18">
            <a:extLst>
              <a:ext uri="{FF2B5EF4-FFF2-40B4-BE49-F238E27FC236}">
                <a16:creationId xmlns:a16="http://schemas.microsoft.com/office/drawing/2014/main" id="{9F0ACCFE-B742-48E9-99A6-63684BB74BF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0"/>
              </a:ext>
            </a:extLst>
          </a:blip>
          <a:srcRect/>
          <a:stretch/>
        </p:blipFill>
        <p:spPr>
          <a:xfrm>
            <a:off x="3935435" y="5047777"/>
            <a:ext cx="468000" cy="468000"/>
          </a:xfrm>
          <a:prstGeom prst="rect">
            <a:avLst/>
          </a:prstGeom>
        </p:spPr>
      </p:pic>
      <p:pic>
        <p:nvPicPr>
          <p:cNvPr id="45" name="Picture 18">
            <a:extLst>
              <a:ext uri="{FF2B5EF4-FFF2-40B4-BE49-F238E27FC236}">
                <a16:creationId xmlns:a16="http://schemas.microsoft.com/office/drawing/2014/main" id="{DE8AD1B9-BE94-C24A-ACBC-741A4A95A32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1"/>
              </a:ext>
            </a:extLst>
          </a:blip>
          <a:srcRect/>
          <a:stretch/>
        </p:blipFill>
        <p:spPr>
          <a:xfrm>
            <a:off x="4723122" y="5047777"/>
            <a:ext cx="468000" cy="468000"/>
          </a:xfrm>
          <a:prstGeom prst="rect">
            <a:avLst/>
          </a:prstGeom>
        </p:spPr>
      </p:pic>
      <p:pic>
        <p:nvPicPr>
          <p:cNvPr id="46" name="Graphic 45">
            <a:extLst>
              <a:ext uri="{FF2B5EF4-FFF2-40B4-BE49-F238E27FC236}">
                <a16:creationId xmlns:a16="http://schemas.microsoft.com/office/drawing/2014/main" id="{F53F6BC2-BFF9-94E1-A84E-36338A76C78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2"/>
              </a:ext>
            </a:extLst>
          </a:blip>
          <a:srcRect/>
          <a:stretch/>
        </p:blipFill>
        <p:spPr>
          <a:xfrm>
            <a:off x="2360061" y="5047777"/>
            <a:ext cx="468000" cy="468000"/>
          </a:xfrm>
          <a:prstGeom prst="rect">
            <a:avLst/>
          </a:prstGeom>
        </p:spPr>
      </p:pic>
      <p:pic>
        <p:nvPicPr>
          <p:cNvPr id="47" name="Graphic 46">
            <a:extLst>
              <a:ext uri="{FF2B5EF4-FFF2-40B4-BE49-F238E27FC236}">
                <a16:creationId xmlns:a16="http://schemas.microsoft.com/office/drawing/2014/main" id="{7C7372F1-A994-8012-EF7C-FCCA8376882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3"/>
              </a:ext>
            </a:extLst>
          </a:blip>
          <a:srcRect/>
          <a:stretch/>
        </p:blipFill>
        <p:spPr>
          <a:xfrm>
            <a:off x="1572374" y="5047777"/>
            <a:ext cx="468000" cy="468000"/>
          </a:xfrm>
          <a:prstGeom prst="rect">
            <a:avLst/>
          </a:prstGeom>
        </p:spPr>
      </p:pic>
      <p:pic>
        <p:nvPicPr>
          <p:cNvPr id="48" name="Graphic 47">
            <a:extLst>
              <a:ext uri="{FF2B5EF4-FFF2-40B4-BE49-F238E27FC236}">
                <a16:creationId xmlns:a16="http://schemas.microsoft.com/office/drawing/2014/main" id="{DE9C0387-F917-01D0-5D13-A76B03B71FC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4"/>
              </a:ext>
            </a:extLst>
          </a:blip>
          <a:srcRect/>
          <a:stretch/>
        </p:blipFill>
        <p:spPr>
          <a:xfrm>
            <a:off x="3147748" y="5047777"/>
            <a:ext cx="468000" cy="468000"/>
          </a:xfrm>
          <a:prstGeom prst="rect">
            <a:avLst/>
          </a:prstGeom>
        </p:spPr>
      </p:pic>
      <p:pic>
        <p:nvPicPr>
          <p:cNvPr id="49" name="Graphic 48">
            <a:extLst>
              <a:ext uri="{FF2B5EF4-FFF2-40B4-BE49-F238E27FC236}">
                <a16:creationId xmlns:a16="http://schemas.microsoft.com/office/drawing/2014/main" id="{BD3BA595-EDFA-36C8-7289-03E84DB2F75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5"/>
              </a:ext>
            </a:extLst>
          </a:blip>
          <a:srcRect/>
          <a:stretch/>
        </p:blipFill>
        <p:spPr>
          <a:xfrm>
            <a:off x="7086183" y="5047777"/>
            <a:ext cx="468000" cy="468000"/>
          </a:xfrm>
          <a:prstGeom prst="rect">
            <a:avLst/>
          </a:prstGeom>
        </p:spPr>
      </p:pic>
      <p:pic>
        <p:nvPicPr>
          <p:cNvPr id="50" name="Graphic 49">
            <a:extLst>
              <a:ext uri="{FF2B5EF4-FFF2-40B4-BE49-F238E27FC236}">
                <a16:creationId xmlns:a16="http://schemas.microsoft.com/office/drawing/2014/main" id="{BA250598-070B-7729-AA5B-4D2AA8380B4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6"/>
              </a:ext>
            </a:extLst>
          </a:blip>
          <a:srcRect/>
          <a:stretch/>
        </p:blipFill>
        <p:spPr>
          <a:xfrm>
            <a:off x="6298496" y="5047777"/>
            <a:ext cx="468000" cy="468000"/>
          </a:xfrm>
          <a:prstGeom prst="rect">
            <a:avLst/>
          </a:prstGeom>
        </p:spPr>
      </p:pic>
      <p:pic>
        <p:nvPicPr>
          <p:cNvPr id="51" name="Picture 63">
            <a:extLst>
              <a:ext uri="{FF2B5EF4-FFF2-40B4-BE49-F238E27FC236}">
                <a16:creationId xmlns:a16="http://schemas.microsoft.com/office/drawing/2014/main" id="{05061BDB-DA77-2B10-0044-7D7EBFFB911D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7"/>
              </a:ext>
            </a:extLst>
          </a:blip>
          <a:srcRect/>
          <a:stretch/>
        </p:blipFill>
        <p:spPr>
          <a:xfrm>
            <a:off x="739978" y="4164729"/>
            <a:ext cx="468000" cy="468000"/>
          </a:xfrm>
          <a:prstGeom prst="rect">
            <a:avLst/>
          </a:prstGeom>
        </p:spPr>
      </p:pic>
      <p:pic>
        <p:nvPicPr>
          <p:cNvPr id="52" name="Graphic 51">
            <a:extLst>
              <a:ext uri="{FF2B5EF4-FFF2-40B4-BE49-F238E27FC236}">
                <a16:creationId xmlns:a16="http://schemas.microsoft.com/office/drawing/2014/main" id="{1E86ABFF-0E96-399D-5C79-C0408DB07E0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1521237" y="4164729"/>
            <a:ext cx="468000" cy="468000"/>
          </a:xfrm>
          <a:prstGeom prst="rect">
            <a:avLst/>
          </a:prstGeom>
        </p:spPr>
      </p:pic>
      <p:pic>
        <p:nvPicPr>
          <p:cNvPr id="53" name="Graphic 52">
            <a:extLst>
              <a:ext uri="{FF2B5EF4-FFF2-40B4-BE49-F238E27FC236}">
                <a16:creationId xmlns:a16="http://schemas.microsoft.com/office/drawing/2014/main" id="{97ED27CE-DDD7-A065-F258-408D9483E7F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9"/>
              </a:ext>
            </a:extLst>
          </a:blip>
          <a:srcRect/>
          <a:stretch/>
        </p:blipFill>
        <p:spPr>
          <a:xfrm>
            <a:off x="9407484" y="5047777"/>
            <a:ext cx="468000" cy="468000"/>
          </a:xfrm>
          <a:prstGeom prst="rect">
            <a:avLst/>
          </a:prstGeom>
        </p:spPr>
      </p:pic>
      <p:pic>
        <p:nvPicPr>
          <p:cNvPr id="54" name="Graphic 53">
            <a:extLst>
              <a:ext uri="{FF2B5EF4-FFF2-40B4-BE49-F238E27FC236}">
                <a16:creationId xmlns:a16="http://schemas.microsoft.com/office/drawing/2014/main" id="{2261CC53-F796-F8D2-C262-6C858F0BA22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0"/>
              </a:ext>
            </a:extLst>
          </a:blip>
          <a:srcRect/>
          <a:stretch/>
        </p:blipFill>
        <p:spPr>
          <a:xfrm>
            <a:off x="2302496" y="4164729"/>
            <a:ext cx="468000" cy="468000"/>
          </a:xfrm>
          <a:prstGeom prst="rect">
            <a:avLst/>
          </a:prstGeom>
        </p:spPr>
      </p:pic>
      <p:pic>
        <p:nvPicPr>
          <p:cNvPr id="55" name="Graphic 54">
            <a:extLst>
              <a:ext uri="{FF2B5EF4-FFF2-40B4-BE49-F238E27FC236}">
                <a16:creationId xmlns:a16="http://schemas.microsoft.com/office/drawing/2014/main" id="{EEB3E057-B3BD-F3A2-7161-6C043CE8296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1"/>
              </a:ext>
            </a:extLst>
          </a:blip>
          <a:srcRect/>
          <a:stretch/>
        </p:blipFill>
        <p:spPr>
          <a:xfrm>
            <a:off x="3083755" y="4164729"/>
            <a:ext cx="468000" cy="468000"/>
          </a:xfrm>
          <a:prstGeom prst="rect">
            <a:avLst/>
          </a:prstGeom>
        </p:spPr>
      </p:pic>
      <p:pic>
        <p:nvPicPr>
          <p:cNvPr id="56" name="Picture 34">
            <a:extLst>
              <a:ext uri="{FF2B5EF4-FFF2-40B4-BE49-F238E27FC236}">
                <a16:creationId xmlns:a16="http://schemas.microsoft.com/office/drawing/2014/main" id="{EB575F6A-906B-B28B-9638-ADFF14C7C4C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2"/>
              </a:ext>
            </a:extLst>
          </a:blip>
          <a:srcRect/>
          <a:stretch/>
        </p:blipFill>
        <p:spPr>
          <a:xfrm>
            <a:off x="5499532" y="4164729"/>
            <a:ext cx="468000" cy="468000"/>
          </a:xfrm>
          <a:prstGeom prst="rect">
            <a:avLst/>
          </a:prstGeom>
        </p:spPr>
      </p:pic>
      <p:pic>
        <p:nvPicPr>
          <p:cNvPr id="57" name="Picture 64">
            <a:extLst>
              <a:ext uri="{FF2B5EF4-FFF2-40B4-BE49-F238E27FC236}">
                <a16:creationId xmlns:a16="http://schemas.microsoft.com/office/drawing/2014/main" id="{E7039BB3-FCB9-47C7-FCD5-BBB0BB64BD8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3"/>
              </a:ext>
            </a:extLst>
          </a:blip>
          <a:srcRect/>
          <a:stretch/>
        </p:blipFill>
        <p:spPr>
          <a:xfrm>
            <a:off x="3865014" y="4107324"/>
            <a:ext cx="540000" cy="525405"/>
          </a:xfrm>
          <a:prstGeom prst="rect">
            <a:avLst/>
          </a:prstGeom>
        </p:spPr>
      </p:pic>
      <p:pic>
        <p:nvPicPr>
          <p:cNvPr id="58" name="Graphic 57">
            <a:extLst>
              <a:ext uri="{FF2B5EF4-FFF2-40B4-BE49-F238E27FC236}">
                <a16:creationId xmlns:a16="http://schemas.microsoft.com/office/drawing/2014/main" id="{68BBBFD9-2D55-447B-6949-1845121E66D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4"/>
              </a:ext>
            </a:extLst>
          </a:blip>
          <a:stretch>
            <a:fillRect/>
          </a:stretch>
        </p:blipFill>
        <p:spPr>
          <a:xfrm>
            <a:off x="4718273" y="4164729"/>
            <a:ext cx="468000" cy="468000"/>
          </a:xfrm>
          <a:prstGeom prst="rect">
            <a:avLst/>
          </a:prstGeom>
        </p:spPr>
      </p:pic>
      <p:pic>
        <p:nvPicPr>
          <p:cNvPr id="59" name="Graphic 58">
            <a:extLst>
              <a:ext uri="{FF2B5EF4-FFF2-40B4-BE49-F238E27FC236}">
                <a16:creationId xmlns:a16="http://schemas.microsoft.com/office/drawing/2014/main" id="{2BDBB6C6-6458-82FA-4C6B-4D1038A2EB2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5"/>
              </a:ext>
            </a:extLst>
          </a:blip>
          <a:srcRect/>
          <a:stretch/>
        </p:blipFill>
        <p:spPr>
          <a:xfrm>
            <a:off x="6280791" y="4164729"/>
            <a:ext cx="468000" cy="468000"/>
          </a:xfrm>
          <a:prstGeom prst="rect">
            <a:avLst/>
          </a:prstGeom>
        </p:spPr>
      </p:pic>
      <p:pic>
        <p:nvPicPr>
          <p:cNvPr id="60" name="Graphic 59">
            <a:extLst>
              <a:ext uri="{FF2B5EF4-FFF2-40B4-BE49-F238E27FC236}">
                <a16:creationId xmlns:a16="http://schemas.microsoft.com/office/drawing/2014/main" id="{78074D34-8042-EF17-9C0C-39938D144E8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6"/>
              </a:ext>
            </a:extLst>
          </a:blip>
          <a:srcRect/>
          <a:stretch/>
        </p:blipFill>
        <p:spPr>
          <a:xfrm>
            <a:off x="7843309" y="4164729"/>
            <a:ext cx="468000" cy="468000"/>
          </a:xfrm>
          <a:prstGeom prst="rect">
            <a:avLst/>
          </a:prstGeom>
        </p:spPr>
      </p:pic>
      <p:pic>
        <p:nvPicPr>
          <p:cNvPr id="61" name="Picture 20">
            <a:extLst>
              <a:ext uri="{FF2B5EF4-FFF2-40B4-BE49-F238E27FC236}">
                <a16:creationId xmlns:a16="http://schemas.microsoft.com/office/drawing/2014/main" id="{C0CEC3FB-A3A6-03BE-ABAC-0EA2E3D90B2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7"/>
              </a:ext>
            </a:extLst>
          </a:blip>
          <a:srcRect/>
          <a:stretch/>
        </p:blipFill>
        <p:spPr>
          <a:xfrm>
            <a:off x="7062050" y="4164729"/>
            <a:ext cx="468000" cy="468000"/>
          </a:xfrm>
          <a:prstGeom prst="rect">
            <a:avLst/>
          </a:prstGeom>
        </p:spPr>
      </p:pic>
      <p:sp>
        <p:nvSpPr>
          <p:cNvPr id="62" name="Move_E7C2">
            <a:extLst>
              <a:ext uri="{FF2B5EF4-FFF2-40B4-BE49-F238E27FC236}">
                <a16:creationId xmlns:a16="http://schemas.microsoft.com/office/drawing/2014/main" id="{FAAC8899-B111-1786-5A1E-997DEF6B9DDB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8624568" y="4164729"/>
            <a:ext cx="467884" cy="468000"/>
          </a:xfrm>
          <a:custGeom>
            <a:avLst/>
            <a:gdLst>
              <a:gd name="T0" fmla="*/ 736 w 3999"/>
              <a:gd name="T1" fmla="*/ 2737 h 4000"/>
              <a:gd name="T2" fmla="*/ 0 w 3999"/>
              <a:gd name="T3" fmla="*/ 2001 h 4000"/>
              <a:gd name="T4" fmla="*/ 736 w 3999"/>
              <a:gd name="T5" fmla="*/ 1264 h 4000"/>
              <a:gd name="T6" fmla="*/ 86 w 3999"/>
              <a:gd name="T7" fmla="*/ 2001 h 4000"/>
              <a:gd name="T8" fmla="*/ 1264 w 3999"/>
              <a:gd name="T9" fmla="*/ 2001 h 4000"/>
              <a:gd name="T10" fmla="*/ 1264 w 3999"/>
              <a:gd name="T11" fmla="*/ 3265 h 4000"/>
              <a:gd name="T12" fmla="*/ 2000 w 3999"/>
              <a:gd name="T13" fmla="*/ 4000 h 4000"/>
              <a:gd name="T14" fmla="*/ 2735 w 3999"/>
              <a:gd name="T15" fmla="*/ 3265 h 4000"/>
              <a:gd name="T16" fmla="*/ 2000 w 3999"/>
              <a:gd name="T17" fmla="*/ 3915 h 4000"/>
              <a:gd name="T18" fmla="*/ 2000 w 3999"/>
              <a:gd name="T19" fmla="*/ 2737 h 4000"/>
              <a:gd name="T20" fmla="*/ 3264 w 3999"/>
              <a:gd name="T21" fmla="*/ 2737 h 4000"/>
              <a:gd name="T22" fmla="*/ 3999 w 3999"/>
              <a:gd name="T23" fmla="*/ 2001 h 4000"/>
              <a:gd name="T24" fmla="*/ 3264 w 3999"/>
              <a:gd name="T25" fmla="*/ 1264 h 4000"/>
              <a:gd name="T26" fmla="*/ 3913 w 3999"/>
              <a:gd name="T27" fmla="*/ 2001 h 4000"/>
              <a:gd name="T28" fmla="*/ 2735 w 3999"/>
              <a:gd name="T29" fmla="*/ 2001 h 4000"/>
              <a:gd name="T30" fmla="*/ 2735 w 3999"/>
              <a:gd name="T31" fmla="*/ 736 h 4000"/>
              <a:gd name="T32" fmla="*/ 2000 w 3999"/>
              <a:gd name="T33" fmla="*/ 0 h 4000"/>
              <a:gd name="T34" fmla="*/ 1264 w 3999"/>
              <a:gd name="T35" fmla="*/ 736 h 4000"/>
              <a:gd name="T36" fmla="*/ 2000 w 3999"/>
              <a:gd name="T37" fmla="*/ 86 h 4000"/>
              <a:gd name="T38" fmla="*/ 2000 w 3999"/>
              <a:gd name="T39" fmla="*/ 1264 h 4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999" h="4000">
                <a:moveTo>
                  <a:pt x="736" y="2737"/>
                </a:moveTo>
                <a:lnTo>
                  <a:pt x="0" y="2001"/>
                </a:lnTo>
                <a:lnTo>
                  <a:pt x="736" y="1264"/>
                </a:lnTo>
                <a:moveTo>
                  <a:pt x="86" y="2001"/>
                </a:moveTo>
                <a:lnTo>
                  <a:pt x="1264" y="2001"/>
                </a:lnTo>
                <a:moveTo>
                  <a:pt x="1264" y="3265"/>
                </a:moveTo>
                <a:lnTo>
                  <a:pt x="2000" y="4000"/>
                </a:lnTo>
                <a:lnTo>
                  <a:pt x="2735" y="3265"/>
                </a:lnTo>
                <a:moveTo>
                  <a:pt x="2000" y="3915"/>
                </a:moveTo>
                <a:lnTo>
                  <a:pt x="2000" y="2737"/>
                </a:lnTo>
                <a:moveTo>
                  <a:pt x="3264" y="2737"/>
                </a:moveTo>
                <a:lnTo>
                  <a:pt x="3999" y="2001"/>
                </a:lnTo>
                <a:lnTo>
                  <a:pt x="3264" y="1264"/>
                </a:lnTo>
                <a:moveTo>
                  <a:pt x="3913" y="2001"/>
                </a:moveTo>
                <a:lnTo>
                  <a:pt x="2735" y="2001"/>
                </a:lnTo>
                <a:moveTo>
                  <a:pt x="2735" y="736"/>
                </a:moveTo>
                <a:lnTo>
                  <a:pt x="2000" y="0"/>
                </a:lnTo>
                <a:lnTo>
                  <a:pt x="1264" y="736"/>
                </a:lnTo>
                <a:moveTo>
                  <a:pt x="2000" y="86"/>
                </a:moveTo>
                <a:lnTo>
                  <a:pt x="2000" y="1264"/>
                </a:lnTo>
              </a:path>
            </a:pathLst>
          </a:custGeom>
          <a:noFill/>
          <a:ln w="19050" cap="sq">
            <a:solidFill>
              <a:srgbClr val="F7652C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505050"/>
                  </a:gs>
                  <a:gs pos="100000">
                    <a:srgbClr val="505050"/>
                  </a:gs>
                </a:gsLst>
                <a:lin ang="5400000" scaled="1"/>
              </a:gradFill>
              <a:effectLst/>
              <a:uLnTx/>
              <a:uFillTx/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63" name="Picture 19">
            <a:extLst>
              <a:ext uri="{FF2B5EF4-FFF2-40B4-BE49-F238E27FC236}">
                <a16:creationId xmlns:a16="http://schemas.microsoft.com/office/drawing/2014/main" id="{20E5A48F-C95D-F76D-B4FA-FB5725CCB50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8"/>
              </a:ext>
            </a:extLst>
          </a:blip>
          <a:srcRect/>
          <a:stretch/>
        </p:blipFill>
        <p:spPr>
          <a:xfrm>
            <a:off x="10186970" y="4164729"/>
            <a:ext cx="468000" cy="468000"/>
          </a:xfrm>
          <a:prstGeom prst="rect">
            <a:avLst/>
          </a:prstGeom>
        </p:spPr>
      </p:pic>
      <p:pic>
        <p:nvPicPr>
          <p:cNvPr id="64" name="Picture 36">
            <a:extLst>
              <a:ext uri="{FF2B5EF4-FFF2-40B4-BE49-F238E27FC236}">
                <a16:creationId xmlns:a16="http://schemas.microsoft.com/office/drawing/2014/main" id="{0C2D2D80-8B19-ACED-B303-D1ED4869F98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9"/>
              </a:ext>
            </a:extLst>
          </a:blip>
          <a:srcRect/>
          <a:stretch/>
        </p:blipFill>
        <p:spPr>
          <a:xfrm>
            <a:off x="9405711" y="4164729"/>
            <a:ext cx="468000" cy="468000"/>
          </a:xfrm>
          <a:prstGeom prst="rect">
            <a:avLst/>
          </a:prstGeom>
        </p:spPr>
      </p:pic>
      <p:pic>
        <p:nvPicPr>
          <p:cNvPr id="65" name="Graphic 64">
            <a:extLst>
              <a:ext uri="{FF2B5EF4-FFF2-40B4-BE49-F238E27FC236}">
                <a16:creationId xmlns:a16="http://schemas.microsoft.com/office/drawing/2014/main" id="{9394417F-3E76-0774-58A4-8E7847101BA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0"/>
              </a:ext>
            </a:extLst>
          </a:blip>
          <a:srcRect/>
          <a:stretch/>
        </p:blipFill>
        <p:spPr>
          <a:xfrm>
            <a:off x="10195171" y="5047777"/>
            <a:ext cx="468000" cy="468000"/>
          </a:xfrm>
          <a:prstGeom prst="rect">
            <a:avLst/>
          </a:prstGeom>
        </p:spPr>
      </p:pic>
      <p:pic>
        <p:nvPicPr>
          <p:cNvPr id="66" name="Graphic 65">
            <a:extLst>
              <a:ext uri="{FF2B5EF4-FFF2-40B4-BE49-F238E27FC236}">
                <a16:creationId xmlns:a16="http://schemas.microsoft.com/office/drawing/2014/main" id="{BB244944-67C0-4823-5ED3-57C68798B17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1"/>
              </a:ext>
            </a:extLst>
          </a:blip>
          <a:stretch>
            <a:fillRect/>
          </a:stretch>
        </p:blipFill>
        <p:spPr>
          <a:xfrm>
            <a:off x="7822396" y="1513848"/>
            <a:ext cx="468000" cy="468000"/>
          </a:xfrm>
          <a:prstGeom prst="rect">
            <a:avLst/>
          </a:prstGeom>
        </p:spPr>
      </p:pic>
      <p:pic>
        <p:nvPicPr>
          <p:cNvPr id="67" name="Graphic 66">
            <a:extLst>
              <a:ext uri="{FF2B5EF4-FFF2-40B4-BE49-F238E27FC236}">
                <a16:creationId xmlns:a16="http://schemas.microsoft.com/office/drawing/2014/main" id="{F6668952-DAD3-0AA6-0544-45CABBF41B3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2"/>
              </a:ext>
            </a:extLst>
          </a:blip>
          <a:stretch>
            <a:fillRect/>
          </a:stretch>
        </p:blipFill>
        <p:spPr>
          <a:xfrm>
            <a:off x="9390714" y="1513848"/>
            <a:ext cx="468000" cy="468000"/>
          </a:xfrm>
          <a:prstGeom prst="rect">
            <a:avLst/>
          </a:prstGeom>
        </p:spPr>
      </p:pic>
      <p:pic>
        <p:nvPicPr>
          <p:cNvPr id="68" name="Graphic 67">
            <a:extLst>
              <a:ext uri="{FF2B5EF4-FFF2-40B4-BE49-F238E27FC236}">
                <a16:creationId xmlns:a16="http://schemas.microsoft.com/office/drawing/2014/main" id="{F5E2D609-A877-7CEE-1656-0A86FAB7CF0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3"/>
              </a:ext>
            </a:extLst>
          </a:blip>
          <a:stretch>
            <a:fillRect/>
          </a:stretch>
        </p:blipFill>
        <p:spPr>
          <a:xfrm>
            <a:off x="10174873" y="1513848"/>
            <a:ext cx="468000" cy="468000"/>
          </a:xfrm>
          <a:prstGeom prst="rect">
            <a:avLst/>
          </a:prstGeom>
        </p:spPr>
      </p:pic>
      <p:sp>
        <p:nvSpPr>
          <p:cNvPr id="69" name="speedometer_2">
            <a:extLst>
              <a:ext uri="{FF2B5EF4-FFF2-40B4-BE49-F238E27FC236}">
                <a16:creationId xmlns:a16="http://schemas.microsoft.com/office/drawing/2014/main" id="{EA34ACBB-23D0-EAB4-A401-D0EC9B764775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8606555" y="1513848"/>
            <a:ext cx="468000" cy="468000"/>
          </a:xfrm>
          <a:custGeom>
            <a:avLst/>
            <a:gdLst>
              <a:gd name="T0" fmla="*/ 155 w 281"/>
              <a:gd name="T1" fmla="*/ 155 h 281"/>
              <a:gd name="T2" fmla="*/ 126 w 281"/>
              <a:gd name="T3" fmla="*/ 155 h 281"/>
              <a:gd name="T4" fmla="*/ 126 w 281"/>
              <a:gd name="T5" fmla="*/ 126 h 281"/>
              <a:gd name="T6" fmla="*/ 155 w 281"/>
              <a:gd name="T7" fmla="*/ 126 h 281"/>
              <a:gd name="T8" fmla="*/ 155 w 281"/>
              <a:gd name="T9" fmla="*/ 155 h 281"/>
              <a:gd name="T10" fmla="*/ 140 w 281"/>
              <a:gd name="T11" fmla="*/ 0 h 281"/>
              <a:gd name="T12" fmla="*/ 0 w 281"/>
              <a:gd name="T13" fmla="*/ 141 h 281"/>
              <a:gd name="T14" fmla="*/ 140 w 281"/>
              <a:gd name="T15" fmla="*/ 281 h 281"/>
              <a:gd name="T16" fmla="*/ 281 w 281"/>
              <a:gd name="T17" fmla="*/ 141 h 281"/>
              <a:gd name="T18" fmla="*/ 140 w 281"/>
              <a:gd name="T19" fmla="*/ 0 h 281"/>
              <a:gd name="T20" fmla="*/ 214 w 281"/>
              <a:gd name="T21" fmla="*/ 210 h 281"/>
              <a:gd name="T22" fmla="*/ 241 w 281"/>
              <a:gd name="T23" fmla="*/ 141 h 281"/>
              <a:gd name="T24" fmla="*/ 235 w 281"/>
              <a:gd name="T25" fmla="*/ 105 h 281"/>
              <a:gd name="T26" fmla="*/ 174 w 281"/>
              <a:gd name="T27" fmla="*/ 45 h 281"/>
              <a:gd name="T28" fmla="*/ 140 w 281"/>
              <a:gd name="T29" fmla="*/ 40 h 281"/>
              <a:gd name="T30" fmla="*/ 40 w 281"/>
              <a:gd name="T31" fmla="*/ 141 h 281"/>
              <a:gd name="T32" fmla="*/ 67 w 281"/>
              <a:gd name="T33" fmla="*/ 210 h 281"/>
              <a:gd name="T34" fmla="*/ 212 w 281"/>
              <a:gd name="T35" fmla="*/ 69 h 281"/>
              <a:gd name="T36" fmla="*/ 157 w 281"/>
              <a:gd name="T37" fmla="*/ 124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81" h="281">
                <a:moveTo>
                  <a:pt x="155" y="155"/>
                </a:moveTo>
                <a:cubicBezTo>
                  <a:pt x="147" y="164"/>
                  <a:pt x="134" y="164"/>
                  <a:pt x="126" y="155"/>
                </a:cubicBezTo>
                <a:cubicBezTo>
                  <a:pt x="117" y="147"/>
                  <a:pt x="117" y="134"/>
                  <a:pt x="126" y="126"/>
                </a:cubicBezTo>
                <a:cubicBezTo>
                  <a:pt x="134" y="118"/>
                  <a:pt x="147" y="117"/>
                  <a:pt x="155" y="126"/>
                </a:cubicBezTo>
                <a:cubicBezTo>
                  <a:pt x="164" y="134"/>
                  <a:pt x="164" y="147"/>
                  <a:pt x="155" y="155"/>
                </a:cubicBezTo>
                <a:close/>
                <a:moveTo>
                  <a:pt x="140" y="0"/>
                </a:moveTo>
                <a:cubicBezTo>
                  <a:pt x="63" y="0"/>
                  <a:pt x="0" y="63"/>
                  <a:pt x="0" y="141"/>
                </a:cubicBezTo>
                <a:cubicBezTo>
                  <a:pt x="0" y="218"/>
                  <a:pt x="63" y="281"/>
                  <a:pt x="140" y="281"/>
                </a:cubicBezTo>
                <a:cubicBezTo>
                  <a:pt x="218" y="281"/>
                  <a:pt x="281" y="218"/>
                  <a:pt x="281" y="141"/>
                </a:cubicBezTo>
                <a:cubicBezTo>
                  <a:pt x="281" y="63"/>
                  <a:pt x="218" y="0"/>
                  <a:pt x="140" y="0"/>
                </a:cubicBezTo>
                <a:close/>
                <a:moveTo>
                  <a:pt x="214" y="210"/>
                </a:moveTo>
                <a:cubicBezTo>
                  <a:pt x="231" y="192"/>
                  <a:pt x="241" y="168"/>
                  <a:pt x="241" y="141"/>
                </a:cubicBezTo>
                <a:cubicBezTo>
                  <a:pt x="241" y="128"/>
                  <a:pt x="239" y="116"/>
                  <a:pt x="235" y="105"/>
                </a:cubicBezTo>
                <a:moveTo>
                  <a:pt x="174" y="45"/>
                </a:moveTo>
                <a:cubicBezTo>
                  <a:pt x="163" y="42"/>
                  <a:pt x="152" y="40"/>
                  <a:pt x="140" y="40"/>
                </a:cubicBezTo>
                <a:cubicBezTo>
                  <a:pt x="85" y="40"/>
                  <a:pt x="40" y="85"/>
                  <a:pt x="40" y="141"/>
                </a:cubicBezTo>
                <a:cubicBezTo>
                  <a:pt x="40" y="168"/>
                  <a:pt x="50" y="192"/>
                  <a:pt x="67" y="210"/>
                </a:cubicBezTo>
                <a:moveTo>
                  <a:pt x="212" y="69"/>
                </a:moveTo>
                <a:cubicBezTo>
                  <a:pt x="157" y="124"/>
                  <a:pt x="157" y="124"/>
                  <a:pt x="157" y="124"/>
                </a:cubicBezTo>
              </a:path>
            </a:pathLst>
          </a:custGeom>
          <a:noFill/>
          <a:ln w="19050" cap="sq">
            <a:solidFill>
              <a:srgbClr val="F7652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97713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3.5 Teal Icons [Locked Graphics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69FD11A2-62D6-1C83-A04D-D69D63C394F3}"/>
              </a:ext>
            </a:extLst>
          </p:cNvPr>
          <p:cNvSpPr txBox="1">
            <a:spLocks/>
          </p:cNvSpPr>
          <p:nvPr userDrawn="1"/>
        </p:nvSpPr>
        <p:spPr>
          <a:xfrm>
            <a:off x="623888" y="647135"/>
            <a:ext cx="10896000" cy="424732"/>
          </a:xfrm>
          <a:prstGeom prst="rect">
            <a:avLst/>
          </a:prstGeom>
        </p:spPr>
        <p:txBody>
          <a:bodyPr vert="horz" lIns="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spc="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/>
                <a:ea typeface="+mj-ea"/>
                <a:cs typeface="+mj-cs"/>
              </a:rPr>
              <a:t>ORANGE ICONS 2</a:t>
            </a:r>
          </a:p>
        </p:txBody>
      </p:sp>
      <p:pic>
        <p:nvPicPr>
          <p:cNvPr id="2" name="Picture 20">
            <a:extLst>
              <a:ext uri="{FF2B5EF4-FFF2-40B4-BE49-F238E27FC236}">
                <a16:creationId xmlns:a16="http://schemas.microsoft.com/office/drawing/2014/main" id="{859FCFD7-4E9E-A000-CDA3-417A7880EC9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7844368" y="1513848"/>
            <a:ext cx="468000" cy="468000"/>
          </a:xfrm>
          <a:prstGeom prst="rect">
            <a:avLst/>
          </a:prstGeom>
        </p:spPr>
      </p:pic>
      <p:pic>
        <p:nvPicPr>
          <p:cNvPr id="3" name="Picture 64">
            <a:extLst>
              <a:ext uri="{FF2B5EF4-FFF2-40B4-BE49-F238E27FC236}">
                <a16:creationId xmlns:a16="http://schemas.microsoft.com/office/drawing/2014/main" id="{76DF764A-74BA-137D-6F65-4ECAAC796C6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154966" y="1513848"/>
            <a:ext cx="468000" cy="468000"/>
          </a:xfrm>
          <a:prstGeom prst="rect">
            <a:avLst/>
          </a:prstGeom>
        </p:spPr>
      </p:pic>
      <p:pic>
        <p:nvPicPr>
          <p:cNvPr id="4" name="Picture 23">
            <a:extLst>
              <a:ext uri="{FF2B5EF4-FFF2-40B4-BE49-F238E27FC236}">
                <a16:creationId xmlns:a16="http://schemas.microsoft.com/office/drawing/2014/main" id="{90452D84-CAD9-C946-2369-631546D9D1A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373399" y="1513848"/>
            <a:ext cx="468000" cy="4680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CE620864-AE94-1ADB-2FE3-3328B3BB410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625935" y="1513848"/>
            <a:ext cx="468000" cy="4680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6441B52F-093B-B739-8BEE-6FB6B762F78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591832" y="1513848"/>
            <a:ext cx="468000" cy="468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17FA09CE-36E9-5D93-53AF-719EB95DCC5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810265" y="1513848"/>
            <a:ext cx="468000" cy="4680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5AA7B87A-99A3-35D8-B596-1AC23661CC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499667" y="1513848"/>
            <a:ext cx="468000" cy="468000"/>
          </a:xfrm>
          <a:prstGeom prst="rect">
            <a:avLst/>
          </a:prstGeom>
        </p:spPr>
      </p:pic>
      <p:pic>
        <p:nvPicPr>
          <p:cNvPr id="10" name="Picture 19">
            <a:extLst>
              <a:ext uri="{FF2B5EF4-FFF2-40B4-BE49-F238E27FC236}">
                <a16:creationId xmlns:a16="http://schemas.microsoft.com/office/drawing/2014/main" id="{11D47060-04C1-0C50-0C79-B947B67BC1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0186664" y="1513848"/>
            <a:ext cx="468000" cy="4680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042FB4BD-E4A9-4828-4841-B32EBF5A0B4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3936533" y="1513848"/>
            <a:ext cx="468000" cy="46800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792311FD-D612-ACB7-B479-63758FB835B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6281234" y="1513848"/>
            <a:ext cx="468000" cy="4680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10E27841-05ED-6401-1411-D81C3293BE6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718100" y="1513848"/>
            <a:ext cx="468000" cy="468000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20EE0999-D004-E3CC-09EF-0B8B3E5185A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154966" y="2284638"/>
            <a:ext cx="468000" cy="4680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59281F7F-9A73-D615-9819-E45877D2648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10265" y="2284638"/>
            <a:ext cx="468000" cy="46800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230E3848-C2A4-3AB5-4A5B-861AF370949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062801" y="1513848"/>
            <a:ext cx="468000" cy="468000"/>
          </a:xfrm>
          <a:prstGeom prst="rect">
            <a:avLst/>
          </a:prstGeom>
        </p:spPr>
      </p:pic>
      <p:pic>
        <p:nvPicPr>
          <p:cNvPr id="17" name="Graphic 16" descr="Head with Gears">
            <a:extLst>
              <a:ext uri="{FF2B5EF4-FFF2-40B4-BE49-F238E27FC236}">
                <a16:creationId xmlns:a16="http://schemas.microsoft.com/office/drawing/2014/main" id="{E44DDA68-F294-1D91-6773-9CA4427C983C}"/>
              </a:ext>
            </a:extLst>
          </p:cNvPr>
          <p:cNvPicPr>
            <a:picLocks noChangeAspect="1"/>
          </p:cNvPicPr>
          <p:nvPr userDrawn="1"/>
        </p:nvPicPr>
        <p:blipFill>
          <a:blip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407502" y="1513848"/>
            <a:ext cx="465595" cy="468000"/>
          </a:xfrm>
          <a:prstGeom prst="rect">
            <a:avLst/>
          </a:prstGeom>
        </p:spPr>
      </p:pic>
      <p:pic>
        <p:nvPicPr>
          <p:cNvPr id="18" name="Picture 18">
            <a:extLst>
              <a:ext uri="{FF2B5EF4-FFF2-40B4-BE49-F238E27FC236}">
                <a16:creationId xmlns:a16="http://schemas.microsoft.com/office/drawing/2014/main" id="{94E074CD-E381-082B-FB43-76C9F44A2F8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2373399" y="2284638"/>
            <a:ext cx="468000" cy="468000"/>
          </a:xfrm>
          <a:prstGeom prst="rect">
            <a:avLst/>
          </a:prstGeom>
        </p:spPr>
      </p:pic>
      <p:pic>
        <p:nvPicPr>
          <p:cNvPr id="19" name="Picture 62">
            <a:extLst>
              <a:ext uri="{FF2B5EF4-FFF2-40B4-BE49-F238E27FC236}">
                <a16:creationId xmlns:a16="http://schemas.microsoft.com/office/drawing/2014/main" id="{3669EA98-5463-4A1D-4531-C135CDF3AB8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1591832" y="2284638"/>
            <a:ext cx="468000" cy="468000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601295F4-E00B-8C43-40EA-8C405DDF4BC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3936533" y="2284638"/>
            <a:ext cx="468000" cy="468000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C401E380-51FF-5794-5AE8-F02AF991E32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499667" y="2303572"/>
            <a:ext cx="468000" cy="468000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15F4BDE2-94BD-B259-1B17-0E7A326DA80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/>
        </p:blipFill>
        <p:spPr>
          <a:xfrm>
            <a:off x="6285049" y="2284638"/>
            <a:ext cx="468000" cy="468000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0DA38C39-6ABD-0E0A-4360-CEA53BF69CC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7081463" y="2252876"/>
            <a:ext cx="438750" cy="540000"/>
          </a:xfrm>
          <a:prstGeom prst="rect">
            <a:avLst/>
          </a:prstGeom>
        </p:spPr>
      </p:pic>
      <p:sp>
        <p:nvSpPr>
          <p:cNvPr id="24" name="PageEdit_EFB8">
            <a:extLst>
              <a:ext uri="{FF2B5EF4-FFF2-40B4-BE49-F238E27FC236}">
                <a16:creationId xmlns:a16="http://schemas.microsoft.com/office/drawing/2014/main" id="{4FC072F1-FBA2-84DE-DDD5-49CFFD4745F7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4749515" y="2300435"/>
            <a:ext cx="405170" cy="432000"/>
          </a:xfrm>
          <a:custGeom>
            <a:avLst/>
            <a:gdLst>
              <a:gd name="T0" fmla="*/ 3009 w 3537"/>
              <a:gd name="T1" fmla="*/ 1005 h 3770"/>
              <a:gd name="T2" fmla="*/ 2006 w 3537"/>
              <a:gd name="T3" fmla="*/ 1005 h 3770"/>
              <a:gd name="T4" fmla="*/ 2006 w 3537"/>
              <a:gd name="T5" fmla="*/ 0 h 3770"/>
              <a:gd name="T6" fmla="*/ 3009 w 3537"/>
              <a:gd name="T7" fmla="*/ 1360 h 3770"/>
              <a:gd name="T8" fmla="*/ 3009 w 3537"/>
              <a:gd name="T9" fmla="*/ 1005 h 3770"/>
              <a:gd name="T10" fmla="*/ 2006 w 3537"/>
              <a:gd name="T11" fmla="*/ 0 h 3770"/>
              <a:gd name="T12" fmla="*/ 0 w 3537"/>
              <a:gd name="T13" fmla="*/ 0 h 3770"/>
              <a:gd name="T14" fmla="*/ 0 w 3537"/>
              <a:gd name="T15" fmla="*/ 3770 h 3770"/>
              <a:gd name="T16" fmla="*/ 1078 w 3537"/>
              <a:gd name="T17" fmla="*/ 3770 h 3770"/>
              <a:gd name="T18" fmla="*/ 1551 w 3537"/>
              <a:gd name="T19" fmla="*/ 3723 h 3770"/>
              <a:gd name="T20" fmla="*/ 2053 w 3537"/>
              <a:gd name="T21" fmla="*/ 3597 h 3770"/>
              <a:gd name="T22" fmla="*/ 3433 w 3537"/>
              <a:gd name="T23" fmla="*/ 2211 h 3770"/>
              <a:gd name="T24" fmla="*/ 3433 w 3537"/>
              <a:gd name="T25" fmla="*/ 1834 h 3770"/>
              <a:gd name="T26" fmla="*/ 3245 w 3537"/>
              <a:gd name="T27" fmla="*/ 1759 h 3770"/>
              <a:gd name="T28" fmla="*/ 3057 w 3537"/>
              <a:gd name="T29" fmla="*/ 1834 h 3770"/>
              <a:gd name="T30" fmla="*/ 1677 w 3537"/>
              <a:gd name="T31" fmla="*/ 3220 h 3770"/>
              <a:gd name="T32" fmla="*/ 1551 w 3537"/>
              <a:gd name="T33" fmla="*/ 3723 h 37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537" h="3770">
                <a:moveTo>
                  <a:pt x="3009" y="1005"/>
                </a:moveTo>
                <a:cubicBezTo>
                  <a:pt x="2006" y="1005"/>
                  <a:pt x="2006" y="1005"/>
                  <a:pt x="2006" y="1005"/>
                </a:cubicBezTo>
                <a:cubicBezTo>
                  <a:pt x="2006" y="0"/>
                  <a:pt x="2006" y="0"/>
                  <a:pt x="2006" y="0"/>
                </a:cubicBezTo>
                <a:moveTo>
                  <a:pt x="3009" y="1360"/>
                </a:moveTo>
                <a:cubicBezTo>
                  <a:pt x="3009" y="1005"/>
                  <a:pt x="3009" y="1005"/>
                  <a:pt x="3009" y="1005"/>
                </a:cubicBezTo>
                <a:cubicBezTo>
                  <a:pt x="2006" y="0"/>
                  <a:pt x="2006" y="0"/>
                  <a:pt x="2006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770"/>
                  <a:pt x="0" y="3770"/>
                  <a:pt x="0" y="3770"/>
                </a:cubicBezTo>
                <a:cubicBezTo>
                  <a:pt x="1078" y="3770"/>
                  <a:pt x="1078" y="3770"/>
                  <a:pt x="1078" y="3770"/>
                </a:cubicBezTo>
                <a:moveTo>
                  <a:pt x="1551" y="3723"/>
                </a:moveTo>
                <a:cubicBezTo>
                  <a:pt x="2053" y="3597"/>
                  <a:pt x="2053" y="3597"/>
                  <a:pt x="2053" y="3597"/>
                </a:cubicBezTo>
                <a:cubicBezTo>
                  <a:pt x="3433" y="2211"/>
                  <a:pt x="3433" y="2211"/>
                  <a:pt x="3433" y="2211"/>
                </a:cubicBezTo>
                <a:cubicBezTo>
                  <a:pt x="3537" y="2107"/>
                  <a:pt x="3537" y="1938"/>
                  <a:pt x="3433" y="1834"/>
                </a:cubicBezTo>
                <a:cubicBezTo>
                  <a:pt x="3386" y="1786"/>
                  <a:pt x="3317" y="1759"/>
                  <a:pt x="3245" y="1759"/>
                </a:cubicBezTo>
                <a:cubicBezTo>
                  <a:pt x="3172" y="1759"/>
                  <a:pt x="3104" y="1786"/>
                  <a:pt x="3057" y="1834"/>
                </a:cubicBezTo>
                <a:cubicBezTo>
                  <a:pt x="1677" y="3220"/>
                  <a:pt x="1677" y="3220"/>
                  <a:pt x="1677" y="3220"/>
                </a:cubicBezTo>
                <a:lnTo>
                  <a:pt x="1551" y="3723"/>
                </a:lnTo>
                <a:close/>
              </a:path>
            </a:pathLst>
          </a:custGeom>
          <a:noFill/>
          <a:ln w="19050" cap="flat">
            <a:solidFill>
              <a:srgbClr val="F7652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A1A1A"/>
              </a:solidFill>
              <a:effectLst/>
              <a:uLnTx/>
              <a:uFillTx/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3320901A-80F2-1F51-F860-00BAC0A1272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/>
        </p:blipFill>
        <p:spPr>
          <a:xfrm>
            <a:off x="7830558" y="2284638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0713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.0 [Teal] Q &amp;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EDBA3A90-AFD0-EB9B-F405-7D74A378AB6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495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blipFill>
                <a:blip r:embed="rId2"/>
                <a:tile tx="0" ty="0" sx="100000" sy="100000" flip="none" algn="tl"/>
              </a:blip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1006F8-9664-77CB-4DC7-C91E24C7B263}"/>
              </a:ext>
            </a:extLst>
          </p:cNvPr>
          <p:cNvSpPr>
            <a:spLocks noGrp="1"/>
          </p:cNvSpPr>
          <p:nvPr userDrawn="1"/>
        </p:nvSpPr>
        <p:spPr>
          <a:xfrm>
            <a:off x="628063" y="3133534"/>
            <a:ext cx="9277921" cy="535531"/>
          </a:xfrm>
          <a:prstGeom prst="rect">
            <a:avLst/>
          </a:prstGeom>
        </p:spPr>
        <p:txBody>
          <a:bodyPr vert="horz" wrap="square" lIns="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spc="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spc="0" dirty="0">
                <a:solidFill>
                  <a:schemeClr val="bg1"/>
                </a:solidFill>
              </a:rPr>
              <a:t>ANY QUESTIONS?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75A2EC3-C51F-0326-4B96-14782D7C59C4}"/>
              </a:ext>
            </a:extLst>
          </p:cNvPr>
          <p:cNvSpPr txBox="1">
            <a:spLocks/>
          </p:cNvSpPr>
          <p:nvPr userDrawn="1"/>
        </p:nvSpPr>
        <p:spPr>
          <a:xfrm>
            <a:off x="533233" y="6143087"/>
            <a:ext cx="6348787" cy="42473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 spc="0">
                <a:solidFill>
                  <a:srgbClr val="00AEB8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fld id="{E6C623D5-CF29-BC4D-B226-2A66C9B5C348}" type="slidenum">
              <a:rPr lang="en-US" sz="1050" b="1" smtClean="0"/>
              <a:t>‹#›</a:t>
            </a:fld>
            <a:r>
              <a:rPr lang="en-US" sz="1050" b="1" dirty="0"/>
              <a:t> </a:t>
            </a:r>
            <a:r>
              <a:rPr lang="en-US" sz="1050" dirty="0"/>
              <a:t>| POE Template</a:t>
            </a:r>
            <a:endParaRPr lang="en-GB" sz="1050" dirty="0"/>
          </a:p>
        </p:txBody>
      </p:sp>
    </p:spTree>
    <p:extLst>
      <p:ext uri="{BB962C8B-B14F-4D97-AF65-F5344CB8AC3E}">
        <p14:creationId xmlns:p14="http://schemas.microsoft.com/office/powerpoint/2010/main" val="25500495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.0 [Teal] 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A09B947-97CD-A6E4-3376-CA75C5082BDB}"/>
              </a:ext>
            </a:extLst>
          </p:cNvPr>
          <p:cNvSpPr/>
          <p:nvPr userDrawn="1"/>
        </p:nvSpPr>
        <p:spPr>
          <a:xfrm>
            <a:off x="0" y="2923082"/>
            <a:ext cx="12192000" cy="3934918"/>
          </a:xfrm>
          <a:prstGeom prst="rect">
            <a:avLst/>
          </a:prstGeom>
          <a:solidFill>
            <a:srgbClr val="00495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Picture 1" descr="A black background with many small circles&#10;&#10;AI-generated content may be incorrect.">
            <a:extLst>
              <a:ext uri="{FF2B5EF4-FFF2-40B4-BE49-F238E27FC236}">
                <a16:creationId xmlns:a16="http://schemas.microsoft.com/office/drawing/2014/main" id="{02A4AD38-BAB2-966B-65CA-DC3E9D9451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72" t="12972" r="12112" b="2084"/>
          <a:stretch>
            <a:fillRect/>
          </a:stretch>
        </p:blipFill>
        <p:spPr>
          <a:xfrm rot="5400000">
            <a:off x="4046091" y="-1287905"/>
            <a:ext cx="3934918" cy="12356891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EBB98465-4DF0-DBF9-08CD-DA32B0C7A5AF}"/>
              </a:ext>
            </a:extLst>
          </p:cNvPr>
          <p:cNvSpPr txBox="1">
            <a:spLocks/>
          </p:cNvSpPr>
          <p:nvPr userDrawn="1"/>
        </p:nvSpPr>
        <p:spPr>
          <a:xfrm>
            <a:off x="0" y="4299193"/>
            <a:ext cx="12192000" cy="59093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spc="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00AEB8"/>
                </a:solidFill>
                <a:effectLst/>
                <a:uLnTx/>
                <a:uFillTx/>
                <a:latin typeface="Century Gothic"/>
                <a:ea typeface="+mj-ea"/>
                <a:cs typeface="+mj-cs"/>
              </a:rPr>
              <a:t>THANK YOU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360BFB4E-C226-CA51-9CC3-939761A35D83}"/>
              </a:ext>
            </a:extLst>
          </p:cNvPr>
          <p:cNvSpPr txBox="1">
            <a:spLocks/>
          </p:cNvSpPr>
          <p:nvPr userDrawn="1"/>
        </p:nvSpPr>
        <p:spPr>
          <a:xfrm>
            <a:off x="0" y="5095552"/>
            <a:ext cx="12192000" cy="341632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Calibri"/>
              </a:rPr>
              <a:t>Reach your potential with Westcoast Cloud.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Calibri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6264B93-C0F7-6435-42C0-DF1D772E4A73}"/>
              </a:ext>
            </a:extLst>
          </p:cNvPr>
          <p:cNvSpPr/>
          <p:nvPr userDrawn="1"/>
        </p:nvSpPr>
        <p:spPr>
          <a:xfrm flipV="1">
            <a:off x="0" y="2923079"/>
            <a:ext cx="12192000" cy="118800"/>
          </a:xfrm>
          <a:prstGeom prst="rect">
            <a:avLst/>
          </a:prstGeom>
          <a:solidFill>
            <a:srgbClr val="F765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70736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4.0 [Teal] 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94B0319-762D-9186-3AD4-70CC4CD9FB82}"/>
              </a:ext>
            </a:extLst>
          </p:cNvPr>
          <p:cNvSpPr/>
          <p:nvPr userDrawn="1"/>
        </p:nvSpPr>
        <p:spPr>
          <a:xfrm>
            <a:off x="0" y="3780356"/>
            <a:ext cx="12192000" cy="3077644"/>
          </a:xfrm>
          <a:prstGeom prst="rect">
            <a:avLst/>
          </a:prstGeom>
          <a:solidFill>
            <a:srgbClr val="0049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A09B947-97CD-A6E4-3376-CA75C5082BD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495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BB98465-4DF0-DBF9-08CD-DA32B0C7A5AF}"/>
              </a:ext>
            </a:extLst>
          </p:cNvPr>
          <p:cNvSpPr txBox="1">
            <a:spLocks/>
          </p:cNvSpPr>
          <p:nvPr userDrawn="1"/>
        </p:nvSpPr>
        <p:spPr>
          <a:xfrm>
            <a:off x="-227789" y="4841827"/>
            <a:ext cx="12192000" cy="59093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spc="3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entury Gothic"/>
                <a:ea typeface="+mj-ea"/>
                <a:cs typeface="+mj-cs"/>
              </a:rPr>
              <a:t>THANK YOU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3A3DDD-801D-3C63-6052-DF4F86CC6F74}"/>
              </a:ext>
            </a:extLst>
          </p:cNvPr>
          <p:cNvSpPr/>
          <p:nvPr userDrawn="1"/>
        </p:nvSpPr>
        <p:spPr>
          <a:xfrm flipV="1">
            <a:off x="0" y="3544108"/>
            <a:ext cx="12192000" cy="118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7" name="Picture 6" descr="A black and grey logo&#10;&#10;AI-generated content may be incorrect.">
            <a:extLst>
              <a:ext uri="{FF2B5EF4-FFF2-40B4-BE49-F238E27FC236}">
                <a16:creationId xmlns:a16="http://schemas.microsoft.com/office/drawing/2014/main" id="{D58BC9A1-DCA9-52E9-7C87-C874C88BDA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13" r="51501" b="74403"/>
          <a:stretch>
            <a:fillRect/>
          </a:stretch>
        </p:blipFill>
        <p:spPr>
          <a:xfrm>
            <a:off x="6862561" y="3668577"/>
            <a:ext cx="5329440" cy="3189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725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3BEEAD85-3741-6FEF-12A1-2E20B635F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664389"/>
            <a:ext cx="10656244" cy="424732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140A9C1-699A-FEF1-1567-B11C968CBB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623795"/>
            <a:ext cx="10656244" cy="123521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C1C7C3-1A77-18B4-9A63-1D7721C0421C}"/>
              </a:ext>
            </a:extLst>
          </p:cNvPr>
          <p:cNvSpPr txBox="1">
            <a:spLocks/>
          </p:cNvSpPr>
          <p:nvPr userDrawn="1"/>
        </p:nvSpPr>
        <p:spPr>
          <a:xfrm>
            <a:off x="533233" y="6143087"/>
            <a:ext cx="6348787" cy="42473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 spc="0">
                <a:solidFill>
                  <a:srgbClr val="00AEB8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fld id="{E6C623D5-CF29-BC4D-B226-2A66C9B5C348}" type="slidenum">
              <a:rPr lang="en-US" sz="1050" b="1" smtClean="0"/>
              <a:t>‹#›</a:t>
            </a:fld>
            <a:r>
              <a:rPr lang="en-US" sz="1050" b="1" dirty="0"/>
              <a:t> </a:t>
            </a:r>
            <a:r>
              <a:rPr lang="en-US" sz="1050" dirty="0"/>
              <a:t>| POE Template</a:t>
            </a:r>
            <a:endParaRPr lang="en-GB" sz="1050" dirty="0"/>
          </a:p>
        </p:txBody>
      </p:sp>
    </p:spTree>
    <p:extLst>
      <p:ext uri="{BB962C8B-B14F-4D97-AF65-F5344CB8AC3E}">
        <p14:creationId xmlns:p14="http://schemas.microsoft.com/office/powerpoint/2010/main" val="340826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945" r:id="rId2"/>
    <p:sldLayoutId id="2147483951" r:id="rId3"/>
    <p:sldLayoutId id="2147483952" r:id="rId4"/>
    <p:sldLayoutId id="2147483740" r:id="rId5"/>
    <p:sldLayoutId id="2147483742" r:id="rId6"/>
    <p:sldLayoutId id="2147483744" r:id="rId7"/>
    <p:sldLayoutId id="2147483726" r:id="rId8"/>
    <p:sldLayoutId id="2147483947" r:id="rId9"/>
    <p:sldLayoutId id="2147483683" r:id="rId10"/>
    <p:sldLayoutId id="2147483694" r:id="rId11"/>
    <p:sldLayoutId id="2147483888" r:id="rId12"/>
    <p:sldLayoutId id="2147483889" r:id="rId13"/>
    <p:sldLayoutId id="2147483892" r:id="rId14"/>
    <p:sldLayoutId id="2147483772" r:id="rId15"/>
    <p:sldLayoutId id="2147483948" r:id="rId16"/>
    <p:sldLayoutId id="2147483949" r:id="rId17"/>
    <p:sldLayoutId id="2147483898" r:id="rId18"/>
    <p:sldLayoutId id="2147483836" r:id="rId19"/>
    <p:sldLayoutId id="2147483950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 spc="0">
          <a:solidFill>
            <a:schemeClr val="tx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venir Book" panose="02000503020000020003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venir Book" panose="02000503020000020003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venir Book" panose="02000503020000020003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Avenir Book" panose="02000503020000020003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Avenir Book" panose="02000503020000020003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14" userDrawn="1">
          <p15:clr>
            <a:srgbClr val="F26B43"/>
          </p15:clr>
        </p15:guide>
        <p15:guide id="2" pos="393" userDrawn="1">
          <p15:clr>
            <a:srgbClr val="F26B43"/>
          </p15:clr>
        </p15:guide>
        <p15:guide id="3" pos="7287" userDrawn="1">
          <p15:clr>
            <a:srgbClr val="F26B43"/>
          </p15:clr>
        </p15:guide>
        <p15:guide id="4" orient="horz" pos="390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svg"/><Relationship Id="rId2" Type="http://schemas.openxmlformats.org/officeDocument/2006/relationships/image" Target="../media/image272.sv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6E_2A08BEB8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4.sv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1.png"/><Relationship Id="rId2" Type="http://schemas.openxmlformats.org/officeDocument/2006/relationships/image" Target="../media/image273.eps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273D9-F804-F35F-31B2-499346051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866" y="2025549"/>
            <a:ext cx="9068983" cy="1754326"/>
          </a:xfrm>
        </p:spPr>
        <p:txBody>
          <a:bodyPr/>
          <a:lstStyle/>
          <a:p>
            <a:r>
              <a:rPr lang="en-GB" dirty="0"/>
              <a:t>PLAN/CAMPAIGN NAME POE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9D4A0603-F14E-47F0-8A3E-A5E0FF066F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7866" y="4041819"/>
            <a:ext cx="9144000" cy="432234"/>
          </a:xfrm>
        </p:spPr>
        <p:txBody>
          <a:bodyPr/>
          <a:lstStyle/>
          <a:p>
            <a:r>
              <a:rPr lang="en-GB" dirty="0"/>
              <a:t>Partner name | Month Year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F052AAE-1DFF-B6E9-41B7-4C780745B5D7}"/>
              </a:ext>
            </a:extLst>
          </p:cNvPr>
          <p:cNvSpPr/>
          <p:nvPr/>
        </p:nvSpPr>
        <p:spPr>
          <a:xfrm>
            <a:off x="9212466" y="5658448"/>
            <a:ext cx="2355647" cy="542327"/>
          </a:xfrm>
          <a:prstGeom prst="rect">
            <a:avLst/>
          </a:prstGeom>
          <a:noFill/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ctr"/>
          <a:lstStyle/>
          <a:p>
            <a:pPr algn="ctr"/>
            <a:r>
              <a:rPr lang="en-US" sz="1600" dirty="0">
                <a:solidFill>
                  <a:srgbClr val="FF00FF"/>
                </a:solidFill>
                <a:latin typeface="Century Gothic" panose="020B0502020202020204" pitchFamily="34" charset="0"/>
                <a:cs typeface="Poppins" pitchFamily="2" charset="77"/>
              </a:rPr>
              <a:t>Partner logo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63FAC31-B1FC-AB02-B5C2-E28AB5B00D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3259" y="5489173"/>
            <a:ext cx="2349000" cy="88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1700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A2FF4-ADA8-A153-1EC4-A5ABF6E98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664389"/>
            <a:ext cx="4187852" cy="424732"/>
          </a:xfrm>
        </p:spPr>
        <p:txBody>
          <a:bodyPr/>
          <a:lstStyle/>
          <a:p>
            <a:r>
              <a:rPr lang="en-GB" dirty="0"/>
              <a:t>CAMPAIGN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3D1758-F414-D653-88EE-43057E9F725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07833" y="2053087"/>
            <a:ext cx="4447478" cy="696473"/>
          </a:xfrm>
        </p:spPr>
        <p:txBody>
          <a:bodyPr/>
          <a:lstStyle/>
          <a:p>
            <a:pPr marL="0" indent="0">
              <a:buNone/>
            </a:pPr>
            <a:r>
              <a:rPr lang="en-GB" sz="1800" dirty="0">
                <a:solidFill>
                  <a:srgbClr val="00AEB8"/>
                </a:solidFill>
              </a:rPr>
              <a:t>BUSINESS OBJECTIVES</a:t>
            </a:r>
          </a:p>
          <a:p>
            <a:r>
              <a:rPr lang="en-GB" dirty="0"/>
              <a:t>Lorem ipsum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295FBC-ED95-CBAE-B1A1-BC84B0DEFE3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612002" y="2053087"/>
            <a:ext cx="4447478" cy="696473"/>
          </a:xfrm>
        </p:spPr>
        <p:txBody>
          <a:bodyPr/>
          <a:lstStyle/>
          <a:p>
            <a:pPr marL="0" indent="0">
              <a:buNone/>
            </a:pPr>
            <a:r>
              <a:rPr lang="en-GB" sz="1800" dirty="0">
                <a:solidFill>
                  <a:schemeClr val="accent4"/>
                </a:solidFill>
              </a:rPr>
              <a:t>MARKETING OBJECTIVES</a:t>
            </a:r>
          </a:p>
          <a:p>
            <a:r>
              <a:rPr lang="en-GB" dirty="0"/>
              <a:t>Lorem ipsum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9414EF0-582D-DD09-8310-7AFC66045FCF}"/>
              </a:ext>
            </a:extLst>
          </p:cNvPr>
          <p:cNvSpPr txBox="1">
            <a:spLocks/>
          </p:cNvSpPr>
          <p:nvPr/>
        </p:nvSpPr>
        <p:spPr>
          <a:xfrm>
            <a:off x="6096000" y="780481"/>
            <a:ext cx="5584450" cy="29059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GB" sz="1400" i="1" dirty="0">
                <a:solidFill>
                  <a:schemeClr val="accent5"/>
                </a:solidFill>
              </a:rPr>
              <a:t>Please use this slide to detail the objectives of your campaign.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91C7572-EF95-08E9-BB59-B425A97F4C2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945031" y="1964951"/>
            <a:ext cx="468000" cy="4680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CAE39D8-8FEA-4FDD-BAE8-805008C1C95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378500" y="1933323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898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94C96-6D5C-09E7-CDC8-E911B2F3E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SCREENSHOT GUIDANCE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FB185B-55F3-D297-CEEA-F9E7C13E43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1623795"/>
            <a:ext cx="6859754" cy="3968522"/>
          </a:xfrm>
        </p:spPr>
        <p:txBody>
          <a:bodyPr/>
          <a:lstStyle/>
          <a:p>
            <a:r>
              <a:rPr lang="en-GB" sz="1400" i="1" dirty="0">
                <a:solidFill>
                  <a:schemeClr val="accent5"/>
                </a:solidFill>
              </a:rPr>
              <a:t>To ensure there are no issues with claiming funding for your campaign, you will need to provide screenshots of all activity. </a:t>
            </a:r>
          </a:p>
          <a:p>
            <a:r>
              <a:rPr lang="en-GB" sz="1400" i="1" dirty="0">
                <a:solidFill>
                  <a:schemeClr val="accent5"/>
                </a:solidFill>
              </a:rPr>
              <a:t>All screenshots should:</a:t>
            </a:r>
          </a:p>
          <a:p>
            <a:pPr lvl="1"/>
            <a:r>
              <a:rPr lang="en-GB" i="1" dirty="0">
                <a:solidFill>
                  <a:schemeClr val="accent5"/>
                </a:solidFill>
              </a:rPr>
              <a:t>Be full screen</a:t>
            </a:r>
          </a:p>
          <a:p>
            <a:pPr lvl="1"/>
            <a:r>
              <a:rPr lang="en-GB" i="1" dirty="0">
                <a:solidFill>
                  <a:schemeClr val="accent5"/>
                </a:solidFill>
              </a:rPr>
              <a:t>Clearly show the date and a timestamp (this needs to be a date within the claimable activity period)</a:t>
            </a:r>
          </a:p>
          <a:p>
            <a:pPr lvl="1"/>
            <a:r>
              <a:rPr lang="en-GB" i="1" dirty="0">
                <a:solidFill>
                  <a:schemeClr val="accent5"/>
                </a:solidFill>
              </a:rPr>
              <a:t>Be of good enough quality that the content can be clearly seen</a:t>
            </a:r>
          </a:p>
          <a:p>
            <a:pPr lvl="1"/>
            <a:r>
              <a:rPr lang="en-GB" i="1" dirty="0">
                <a:solidFill>
                  <a:schemeClr val="accent5"/>
                </a:solidFill>
              </a:rPr>
              <a:t>For landing pages/websites, show the URL</a:t>
            </a:r>
          </a:p>
          <a:p>
            <a:r>
              <a:rPr lang="en-GB" sz="1400" i="1" dirty="0">
                <a:solidFill>
                  <a:schemeClr val="accent5"/>
                </a:solidFill>
              </a:rPr>
              <a:t>Ensure you refer to the Microsoft claiming guidelines so that everything is compliant. </a:t>
            </a:r>
            <a:r>
              <a:rPr lang="en-GB" sz="1400" i="1" dirty="0">
                <a:solidFill>
                  <a:schemeClr val="tx2"/>
                </a:solidFill>
              </a:rPr>
              <a:t>[LINK]</a:t>
            </a:r>
          </a:p>
          <a:p>
            <a:pPr lvl="1"/>
            <a:r>
              <a:rPr lang="en-GB" i="1" dirty="0">
                <a:solidFill>
                  <a:schemeClr val="accent5"/>
                </a:solidFill>
              </a:rPr>
              <a:t>Alongside your screenshots, you must also provide the third-party invoice for each activity, showing what was performed, when it occurred and where it took place so an independent reviewer can verify the claim</a:t>
            </a:r>
          </a:p>
          <a:p>
            <a:pPr lvl="1"/>
            <a:r>
              <a:rPr lang="en-GB" i="1" dirty="0">
                <a:solidFill>
                  <a:schemeClr val="accent5"/>
                </a:solidFill>
              </a:rPr>
              <a:t>Where a Certification Statement and Report (CSR) form is used, list each activity or expense as its own line item with its individual investment amount</a:t>
            </a:r>
          </a:p>
          <a:p>
            <a:pPr marL="0" indent="0">
              <a:buNone/>
            </a:pP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705216184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069C4C1-694A-51DA-1446-7E6119785FCB}"/>
              </a:ext>
            </a:extLst>
          </p:cNvPr>
          <p:cNvSpPr/>
          <p:nvPr/>
        </p:nvSpPr>
        <p:spPr>
          <a:xfrm>
            <a:off x="623888" y="1350334"/>
            <a:ext cx="10944225" cy="45826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C499A62-6EA0-5166-0BA2-3F1C5E8B2C3D}"/>
              </a:ext>
            </a:extLst>
          </p:cNvPr>
          <p:cNvSpPr/>
          <p:nvPr/>
        </p:nvSpPr>
        <p:spPr>
          <a:xfrm>
            <a:off x="623888" y="5373917"/>
            <a:ext cx="10944225" cy="559050"/>
          </a:xfrm>
          <a:prstGeom prst="rect">
            <a:avLst/>
          </a:prstGeom>
          <a:solidFill>
            <a:srgbClr val="00AEB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63C23CF-527F-83A0-D7F3-6C865CC60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125" y="5533407"/>
            <a:ext cx="4337769" cy="286232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Date live: XX/XX/XX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DCFD027-0D79-7A41-EA51-9C456F47165B}"/>
              </a:ext>
            </a:extLst>
          </p:cNvPr>
          <p:cNvSpPr txBox="1">
            <a:spLocks/>
          </p:cNvSpPr>
          <p:nvPr/>
        </p:nvSpPr>
        <p:spPr>
          <a:xfrm>
            <a:off x="623887" y="664389"/>
            <a:ext cx="6348787" cy="424732"/>
          </a:xfrm>
          <a:prstGeom prst="rect">
            <a:avLst/>
          </a:prstGeom>
        </p:spPr>
        <p:txBody>
          <a:bodyPr vert="horz" wrap="square" lIns="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400" kern="1200" spc="0">
                <a:solidFill>
                  <a:srgbClr val="00AEB8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n-GB" sz="2400" dirty="0">
                <a:solidFill>
                  <a:srgbClr val="201A3D"/>
                </a:solidFill>
              </a:rPr>
              <a:t>CONTENT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913233D-B1D2-51E4-A575-E7057080A6CF}"/>
              </a:ext>
            </a:extLst>
          </p:cNvPr>
          <p:cNvSpPr txBox="1">
            <a:spLocks/>
          </p:cNvSpPr>
          <p:nvPr/>
        </p:nvSpPr>
        <p:spPr>
          <a:xfrm>
            <a:off x="1127125" y="1851854"/>
            <a:ext cx="6058164" cy="1235210"/>
          </a:xfrm>
          <a:prstGeom prst="rect">
            <a:avLst/>
          </a:prstGeom>
        </p:spPr>
        <p:txBody>
          <a:bodyPr lIns="0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i="1" dirty="0">
                <a:solidFill>
                  <a:schemeClr val="accent5"/>
                </a:solidFill>
              </a:rPr>
              <a:t>Please use these slides for your screenshots. The title should be a description of the activity being shown in the screenshot.</a:t>
            </a:r>
          </a:p>
          <a:p>
            <a:r>
              <a:rPr lang="en-GB" sz="1400" i="1" dirty="0">
                <a:solidFill>
                  <a:schemeClr val="accent5"/>
                </a:solidFill>
              </a:rPr>
              <a:t>Duplicate the slide for multiple screenshots.</a:t>
            </a:r>
            <a:endParaRPr lang="en-GB" sz="1400" dirty="0"/>
          </a:p>
          <a:p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41352838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AEE85-3D9A-9DC7-C3CF-4251377B47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BC397-DC52-CF4C-98FB-9C6DF71336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664389"/>
            <a:ext cx="6348787" cy="424732"/>
          </a:xfrm>
        </p:spPr>
        <p:txBody>
          <a:bodyPr/>
          <a:lstStyle/>
          <a:p>
            <a:r>
              <a:rPr lang="en-GB" dirty="0"/>
              <a:t>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6E29D3-1ECD-00FF-C453-EFCCCCCF07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1152937"/>
            <a:ext cx="6348787" cy="290592"/>
          </a:xfrm>
        </p:spPr>
        <p:txBody>
          <a:bodyPr/>
          <a:lstStyle/>
          <a:p>
            <a:pPr marL="0" indent="0">
              <a:buNone/>
            </a:pPr>
            <a:r>
              <a:rPr lang="en-GB" sz="1400" i="1" dirty="0">
                <a:solidFill>
                  <a:schemeClr val="accent5"/>
                </a:solidFill>
              </a:rPr>
              <a:t>Please use this slide to detail the results of your campaign.</a:t>
            </a:r>
          </a:p>
        </p:txBody>
      </p:sp>
      <p:sp>
        <p:nvSpPr>
          <p:cNvPr id="5" name="Title Placeholder 7">
            <a:extLst>
              <a:ext uri="{FF2B5EF4-FFF2-40B4-BE49-F238E27FC236}">
                <a16:creationId xmlns:a16="http://schemas.microsoft.com/office/drawing/2014/main" id="{50FC6632-F2E8-D400-1B1D-9547D33F5DC4}"/>
              </a:ext>
            </a:extLst>
          </p:cNvPr>
          <p:cNvSpPr txBox="1">
            <a:spLocks/>
          </p:cNvSpPr>
          <p:nvPr/>
        </p:nvSpPr>
        <p:spPr>
          <a:xfrm flipH="1">
            <a:off x="9510702" y="2711209"/>
            <a:ext cx="207616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</a:lstStyle>
          <a:p>
            <a:r>
              <a:rPr lang="en-GB" sz="5400" dirty="0">
                <a:solidFill>
                  <a:schemeClr val="accent2"/>
                </a:solidFill>
                <a:latin typeface="+mj-lt"/>
              </a:rPr>
              <a:t>00%</a:t>
            </a:r>
            <a:endParaRPr lang="en-US" sz="54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6" name="Title Placeholder 7">
            <a:extLst>
              <a:ext uri="{FF2B5EF4-FFF2-40B4-BE49-F238E27FC236}">
                <a16:creationId xmlns:a16="http://schemas.microsoft.com/office/drawing/2014/main" id="{1D88B102-B5FD-0F3F-DF45-F511CA968F66}"/>
              </a:ext>
            </a:extLst>
          </p:cNvPr>
          <p:cNvSpPr txBox="1">
            <a:spLocks/>
          </p:cNvSpPr>
          <p:nvPr/>
        </p:nvSpPr>
        <p:spPr>
          <a:xfrm flipH="1">
            <a:off x="8611293" y="3299041"/>
            <a:ext cx="273508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</a:lstStyle>
          <a:p>
            <a:r>
              <a:rPr lang="en-GB" sz="2800" dirty="0">
                <a:latin typeface="+mj-lt"/>
              </a:rPr>
              <a:t>Add stat here</a:t>
            </a:r>
            <a:endParaRPr lang="en-US" sz="2800" dirty="0"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AE0626-AB54-8878-6354-868EAD0E835F}"/>
              </a:ext>
            </a:extLst>
          </p:cNvPr>
          <p:cNvSpPr txBox="1"/>
          <p:nvPr/>
        </p:nvSpPr>
        <p:spPr>
          <a:xfrm>
            <a:off x="1191842" y="4255272"/>
            <a:ext cx="4477910" cy="369332"/>
          </a:xfrm>
          <a:prstGeom prst="rect">
            <a:avLst/>
          </a:prstGeom>
          <a:noFill/>
        </p:spPr>
        <p:txBody>
          <a:bodyPr wrap="square" lIns="0" rIns="48000" rtlCol="0">
            <a:spAutoFit/>
          </a:bodyPr>
          <a:lstStyle/>
          <a:p>
            <a:r>
              <a:rPr lang="en-GB" dirty="0">
                <a:solidFill>
                  <a:schemeClr val="tx2"/>
                </a:solidFill>
                <a:ea typeface="Tahoma" panose="020B0604030504040204" pitchFamily="34" charset="0"/>
                <a:cs typeface="Poppins" pitchFamily="2" charset="77"/>
              </a:rPr>
              <a:t>Add quote 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964D44-D980-1F34-9C7D-AAF7A08FEF26}"/>
              </a:ext>
            </a:extLst>
          </p:cNvPr>
          <p:cNvSpPr txBox="1"/>
          <p:nvPr/>
        </p:nvSpPr>
        <p:spPr>
          <a:xfrm>
            <a:off x="532920" y="3602989"/>
            <a:ext cx="520059" cy="1631216"/>
          </a:xfrm>
          <a:prstGeom prst="rect">
            <a:avLst/>
          </a:prstGeom>
          <a:noFill/>
        </p:spPr>
        <p:txBody>
          <a:bodyPr wrap="square" lIns="0" rIns="48000" rtlCol="0">
            <a:spAutoFit/>
          </a:bodyPr>
          <a:lstStyle/>
          <a:p>
            <a:r>
              <a:rPr lang="en-GB" sz="10000" b="1" dirty="0">
                <a:solidFill>
                  <a:schemeClr val="accent2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Poppins" pitchFamily="2" charset="77"/>
              </a:rPr>
              <a:t>“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0410F9-5369-D3FD-BC1D-2B89E3E6DEC7}"/>
              </a:ext>
            </a:extLst>
          </p:cNvPr>
          <p:cNvSpPr txBox="1"/>
          <p:nvPr/>
        </p:nvSpPr>
        <p:spPr>
          <a:xfrm>
            <a:off x="5286170" y="4651679"/>
            <a:ext cx="520059" cy="1631216"/>
          </a:xfrm>
          <a:prstGeom prst="rect">
            <a:avLst/>
          </a:prstGeom>
          <a:noFill/>
        </p:spPr>
        <p:txBody>
          <a:bodyPr wrap="square" lIns="0" rIns="48000" rtlCol="0">
            <a:spAutoFit/>
          </a:bodyPr>
          <a:lstStyle/>
          <a:p>
            <a:r>
              <a:rPr lang="en-GB" sz="10000" b="1" dirty="0">
                <a:solidFill>
                  <a:schemeClr val="accent2"/>
                </a:solidFill>
                <a:latin typeface="Century Gothic" panose="020B0502020202020204" pitchFamily="34" charset="0"/>
                <a:ea typeface="Tahoma" panose="020B0604030504040204" pitchFamily="34" charset="0"/>
                <a:cs typeface="Poppins" pitchFamily="2" charset="77"/>
              </a:rPr>
              <a:t>”</a:t>
            </a:r>
          </a:p>
        </p:txBody>
      </p:sp>
      <p:pic>
        <p:nvPicPr>
          <p:cNvPr id="10" name="Picture 18">
            <a:extLst>
              <a:ext uri="{FF2B5EF4-FFF2-40B4-BE49-F238E27FC236}">
                <a16:creationId xmlns:a16="http://schemas.microsoft.com/office/drawing/2014/main" id="{5654748E-5633-DD58-3B52-2A527EF7F19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716872" y="2930862"/>
            <a:ext cx="692826" cy="692826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E10743E-DB20-F69F-2DC8-65352B2FEFFD}"/>
              </a:ext>
            </a:extLst>
          </p:cNvPr>
          <p:cNvSpPr txBox="1">
            <a:spLocks/>
          </p:cNvSpPr>
          <p:nvPr/>
        </p:nvSpPr>
        <p:spPr>
          <a:xfrm>
            <a:off x="623888" y="2053087"/>
            <a:ext cx="5702483" cy="820147"/>
          </a:xfrm>
          <a:prstGeom prst="rect">
            <a:avLst/>
          </a:prstGeom>
        </p:spPr>
        <p:txBody>
          <a:bodyPr vert="horz" wrap="square" lIns="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4325834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8D700A-52EA-23AB-5821-485D779EDF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E246F-90C8-81B6-BE6E-8CE9CD879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RESULTS</a:t>
            </a:r>
          </a:p>
        </p:txBody>
      </p:sp>
      <p:sp>
        <p:nvSpPr>
          <p:cNvPr id="6" name="Title Placeholder 7">
            <a:extLst>
              <a:ext uri="{FF2B5EF4-FFF2-40B4-BE49-F238E27FC236}">
                <a16:creationId xmlns:a16="http://schemas.microsoft.com/office/drawing/2014/main" id="{CB59DBA8-42EA-08DA-1929-8E7C92519B57}"/>
              </a:ext>
            </a:extLst>
          </p:cNvPr>
          <p:cNvSpPr txBox="1">
            <a:spLocks/>
          </p:cNvSpPr>
          <p:nvPr/>
        </p:nvSpPr>
        <p:spPr>
          <a:xfrm flipH="1">
            <a:off x="8611293" y="3439883"/>
            <a:ext cx="273508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</a:lstStyle>
          <a:p>
            <a:r>
              <a:rPr lang="en-GB" sz="2800" dirty="0">
                <a:latin typeface="+mj-lt"/>
              </a:rPr>
              <a:t>Add stat here</a:t>
            </a:r>
            <a:endParaRPr lang="en-US" sz="2800" dirty="0">
              <a:latin typeface="+mj-lt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4461B04-7F6C-B518-7C68-F905220E00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9745944"/>
              </p:ext>
            </p:extLst>
          </p:nvPr>
        </p:nvGraphicFramePr>
        <p:xfrm>
          <a:off x="623887" y="2515636"/>
          <a:ext cx="10944224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028">
                  <a:extLst>
                    <a:ext uri="{9D8B030D-6E8A-4147-A177-3AD203B41FA5}">
                      <a16:colId xmlns:a16="http://schemas.microsoft.com/office/drawing/2014/main" val="1789641771"/>
                    </a:ext>
                  </a:extLst>
                </a:gridCol>
                <a:gridCol w="1368028">
                  <a:extLst>
                    <a:ext uri="{9D8B030D-6E8A-4147-A177-3AD203B41FA5}">
                      <a16:colId xmlns:a16="http://schemas.microsoft.com/office/drawing/2014/main" val="1440362187"/>
                    </a:ext>
                  </a:extLst>
                </a:gridCol>
                <a:gridCol w="1368028">
                  <a:extLst>
                    <a:ext uri="{9D8B030D-6E8A-4147-A177-3AD203B41FA5}">
                      <a16:colId xmlns:a16="http://schemas.microsoft.com/office/drawing/2014/main" val="859987069"/>
                    </a:ext>
                  </a:extLst>
                </a:gridCol>
                <a:gridCol w="1368028">
                  <a:extLst>
                    <a:ext uri="{9D8B030D-6E8A-4147-A177-3AD203B41FA5}">
                      <a16:colId xmlns:a16="http://schemas.microsoft.com/office/drawing/2014/main" val="1798953391"/>
                    </a:ext>
                  </a:extLst>
                </a:gridCol>
                <a:gridCol w="1368028">
                  <a:extLst>
                    <a:ext uri="{9D8B030D-6E8A-4147-A177-3AD203B41FA5}">
                      <a16:colId xmlns:a16="http://schemas.microsoft.com/office/drawing/2014/main" val="464191200"/>
                    </a:ext>
                  </a:extLst>
                </a:gridCol>
                <a:gridCol w="1368028">
                  <a:extLst>
                    <a:ext uri="{9D8B030D-6E8A-4147-A177-3AD203B41FA5}">
                      <a16:colId xmlns:a16="http://schemas.microsoft.com/office/drawing/2014/main" val="2257277783"/>
                    </a:ext>
                  </a:extLst>
                </a:gridCol>
                <a:gridCol w="1368028">
                  <a:extLst>
                    <a:ext uri="{9D8B030D-6E8A-4147-A177-3AD203B41FA5}">
                      <a16:colId xmlns:a16="http://schemas.microsoft.com/office/drawing/2014/main" val="3646519580"/>
                    </a:ext>
                  </a:extLst>
                </a:gridCol>
                <a:gridCol w="1368028">
                  <a:extLst>
                    <a:ext uri="{9D8B030D-6E8A-4147-A177-3AD203B41FA5}">
                      <a16:colId xmlns:a16="http://schemas.microsoft.com/office/drawing/2014/main" val="40001720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Avenir Book" panose="02000503020000020003" pitchFamily="2" charset="0"/>
                          <a:cs typeface="Poppins" pitchFamily="2" charset="77"/>
                        </a:rPr>
                        <a:t>Lorem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Avenir Book" panose="02000503020000020003" pitchFamily="2" charset="0"/>
                          <a:cs typeface="Poppins" pitchFamily="2" charset="77"/>
                        </a:rPr>
                        <a:t>Lorem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Avenir Book" panose="02000503020000020003" pitchFamily="2" charset="0"/>
                          <a:cs typeface="Poppins" pitchFamily="2" charset="77"/>
                        </a:rPr>
                        <a:t>Lorem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Avenir Book" panose="02000503020000020003" pitchFamily="2" charset="0"/>
                          <a:cs typeface="Poppins" pitchFamily="2" charset="77"/>
                        </a:rPr>
                        <a:t>Lorem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Avenir Book" panose="02000503020000020003" pitchFamily="2" charset="0"/>
                          <a:cs typeface="Poppins" pitchFamily="2" charset="77"/>
                        </a:rPr>
                        <a:t>Lorem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Avenir Book" panose="02000503020000020003" pitchFamily="2" charset="0"/>
                          <a:cs typeface="Poppins" pitchFamily="2" charset="77"/>
                        </a:rPr>
                        <a:t>Lorem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Avenir Book" panose="02000503020000020003" pitchFamily="2" charset="0"/>
                          <a:cs typeface="Poppins" pitchFamily="2" charset="77"/>
                        </a:rPr>
                        <a:t>Lorem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Avenir Book" panose="02000503020000020003" pitchFamily="2" charset="0"/>
                          <a:cs typeface="Poppins" pitchFamily="2" charset="77"/>
                        </a:rPr>
                        <a:t>Lorem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6100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Avenir Book" panose="02000503020000020003" pitchFamily="2" charset="0"/>
                          <a:cs typeface="Poppins" pitchFamily="2" charset="77"/>
                        </a:rPr>
                        <a:t>Lorem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8197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Avenir Book" panose="02000503020000020003" pitchFamily="2" charset="0"/>
                          <a:cs typeface="Poppins" pitchFamily="2" charset="77"/>
                        </a:rPr>
                        <a:t>Lorem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1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321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Avenir Book" panose="02000503020000020003" pitchFamily="2" charset="0"/>
                          <a:cs typeface="Poppins" pitchFamily="2" charset="77"/>
                        </a:rPr>
                        <a:t>Lorem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1415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Avenir Book" panose="02000503020000020003" pitchFamily="2" charset="0"/>
                          <a:cs typeface="Poppins" pitchFamily="2" charset="77"/>
                        </a:rPr>
                        <a:t>Lorem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1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6575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Avenir Book" panose="02000503020000020003" pitchFamily="2" charset="0"/>
                          <a:cs typeface="Poppins" pitchFamily="2" charset="77"/>
                        </a:rPr>
                        <a:t>Lorem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2164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Avenir Book" panose="02000503020000020003" pitchFamily="2" charset="0"/>
                          <a:cs typeface="Poppins" pitchFamily="2" charset="77"/>
                        </a:rPr>
                        <a:t>Lorem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1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6239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solidFill>
                            <a:schemeClr val="bg1"/>
                          </a:solidFill>
                          <a:latin typeface="Avenir Book" panose="02000503020000020003" pitchFamily="2" charset="0"/>
                          <a:cs typeface="Poppins" pitchFamily="2" charset="77"/>
                        </a:rPr>
                        <a:t>Lorem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bg1"/>
                          </a:solidFill>
                          <a:latin typeface="+mj-lt"/>
                          <a:cs typeface="Poppins" pitchFamily="2" charset="77"/>
                        </a:rPr>
                        <a:t>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0982585"/>
                  </a:ext>
                </a:extLst>
              </a:tr>
            </a:tbl>
          </a:graphicData>
        </a:graphic>
      </p:graphicFrame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BE9BB6A-B48C-4C9F-AE11-B830975A51A8}"/>
              </a:ext>
            </a:extLst>
          </p:cNvPr>
          <p:cNvSpPr txBox="1">
            <a:spLocks/>
          </p:cNvSpPr>
          <p:nvPr/>
        </p:nvSpPr>
        <p:spPr>
          <a:xfrm>
            <a:off x="623888" y="1152937"/>
            <a:ext cx="6348787" cy="290592"/>
          </a:xfrm>
          <a:prstGeom prst="rect">
            <a:avLst/>
          </a:prstGeom>
        </p:spPr>
        <p:txBody>
          <a:bodyPr vert="horz" wrap="square" lIns="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1400" i="1" dirty="0">
                <a:solidFill>
                  <a:schemeClr val="accent5"/>
                </a:solidFill>
              </a:rPr>
              <a:t>Please use this slide to detail the results of your campaign.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B37F6CC-E752-25B8-377A-8691FA3F7ABD}"/>
              </a:ext>
            </a:extLst>
          </p:cNvPr>
          <p:cNvSpPr txBox="1">
            <a:spLocks/>
          </p:cNvSpPr>
          <p:nvPr/>
        </p:nvSpPr>
        <p:spPr>
          <a:xfrm>
            <a:off x="623888" y="1695489"/>
            <a:ext cx="5702483" cy="820147"/>
          </a:xfrm>
          <a:prstGeom prst="rect">
            <a:avLst/>
          </a:prstGeom>
        </p:spPr>
        <p:txBody>
          <a:bodyPr vert="horz" wrap="square" lIns="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9101809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D5050D-6E18-ACA2-4576-E38CE95D4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9C719-E36F-DE61-5969-D535B0D83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70B353-CFDF-FE81-634B-82A7402B5C6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47701" y="2190328"/>
            <a:ext cx="9963150" cy="668773"/>
          </a:xfrm>
        </p:spPr>
        <p:txBody>
          <a:bodyPr/>
          <a:lstStyle/>
          <a:p>
            <a:r>
              <a:rPr lang="en-GB" i="1" dirty="0">
                <a:solidFill>
                  <a:schemeClr val="accent5"/>
                </a:solidFill>
              </a:rPr>
              <a:t>Please use this slide to detail any proposed next steps</a:t>
            </a:r>
          </a:p>
          <a:p>
            <a:r>
              <a:rPr lang="en-GB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9419171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9F53A-0430-41CC-4225-A1C0A22FE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04C4FF8-B71A-1F18-806A-B66867FCE4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429000"/>
            <a:ext cx="0" cy="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CEECE01E-3F72-6D0B-20D4-AFDA3950A325}"/>
              </a:ext>
            </a:extLst>
          </p:cNvPr>
          <p:cNvGrpSpPr/>
          <p:nvPr/>
        </p:nvGrpSpPr>
        <p:grpSpPr>
          <a:xfrm>
            <a:off x="2732208" y="1186109"/>
            <a:ext cx="6516811" cy="1290194"/>
            <a:chOff x="2572718" y="1186109"/>
            <a:chExt cx="6516811" cy="1290194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B78DAC96-94D5-7D76-F277-9D16B9ABD8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572718" y="1186109"/>
              <a:ext cx="3440516" cy="1290194"/>
            </a:xfrm>
            <a:prstGeom prst="rect">
              <a:avLst/>
            </a:prstGeom>
          </p:spPr>
        </p:pic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51E5091-FE48-10D3-78BE-23760C42A885}"/>
                </a:ext>
              </a:extLst>
            </p:cNvPr>
            <p:cNvCxnSpPr/>
            <p:nvPr/>
          </p:nvCxnSpPr>
          <p:spPr>
            <a:xfrm>
              <a:off x="6274676" y="1667203"/>
              <a:ext cx="0" cy="386256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D1CF3505-BB68-C459-C9A9-F9DE0A66109F}"/>
                </a:ext>
              </a:extLst>
            </p:cNvPr>
            <p:cNvSpPr/>
            <p:nvPr/>
          </p:nvSpPr>
          <p:spPr>
            <a:xfrm>
              <a:off x="6733882" y="1589167"/>
              <a:ext cx="2355647" cy="542327"/>
            </a:xfrm>
            <a:prstGeom prst="rect">
              <a:avLst/>
            </a:prstGeom>
            <a:noFill/>
            <a:ln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0000" bIns="90000" rtlCol="0" anchor="ctr"/>
            <a:lstStyle/>
            <a:p>
              <a:pPr algn="ctr"/>
              <a:r>
                <a:rPr lang="en-US" sz="1600" dirty="0">
                  <a:solidFill>
                    <a:srgbClr val="FF00FF"/>
                  </a:solidFill>
                  <a:latin typeface="Century Gothic" panose="020B0502020202020204" pitchFamily="34" charset="0"/>
                  <a:cs typeface="Poppins" pitchFamily="2" charset="77"/>
                </a:rPr>
                <a:t>Partner logo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35981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00adbaf7652c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00ADBA"/>
      </a:accent2>
      <a:accent3>
        <a:srgbClr val="201A3C"/>
      </a:accent3>
      <a:accent4>
        <a:srgbClr val="F7652C"/>
      </a:accent4>
      <a:accent5>
        <a:srgbClr val="C51A1B"/>
      </a:accent5>
      <a:accent6>
        <a:srgbClr val="434449"/>
      </a:accent6>
      <a:hlink>
        <a:srgbClr val="467886"/>
      </a:hlink>
      <a:folHlink>
        <a:srgbClr val="00ADBA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35797_WCC_BigPitch_PlanningTemplate_v1" id="{383E874A-03A1-7C4D-9B54-BE584E1BF64E}" vid="{4C03AE4D-B667-7943-A5FA-83BF9C438A2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DA74918B5E3DE4DB64E7F54558D10B7" ma:contentTypeVersion="14" ma:contentTypeDescription="Create a new document." ma:contentTypeScope="" ma:versionID="86e671e619a0fe413010f16be7b869cf">
  <xsd:schema xmlns:xsd="http://www.w3.org/2001/XMLSchema" xmlns:xs="http://www.w3.org/2001/XMLSchema" xmlns:p="http://schemas.microsoft.com/office/2006/metadata/properties" xmlns:ns2="b8b2cdce-eda3-45eb-b700-6e70bca4326a" xmlns:ns3="5ad70377-f438-4ced-a6a2-9bf0b3d47512" targetNamespace="http://schemas.microsoft.com/office/2006/metadata/properties" ma:root="true" ma:fieldsID="e51639e683a53004e93b3ea0f60046a8" ns2:_="" ns3:_="">
    <xsd:import namespace="b8b2cdce-eda3-45eb-b700-6e70bca4326a"/>
    <xsd:import namespace="5ad70377-f438-4ced-a6a2-9bf0b3d4751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b2cdce-eda3-45eb-b700-6e70bca4326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16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9d5920e5-efe5-4464-b128-cfcb801ea30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d70377-f438-4ced-a6a2-9bf0b3d47512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87993d0c-7048-4349-9680-fc4aea496a44}" ma:internalName="TaxCatchAll" ma:showField="CatchAllData" ma:web="5ad70377-f438-4ced-a6a2-9bf0b3d4751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ad70377-f438-4ced-a6a2-9bf0b3d47512" xsi:nil="true"/>
    <lcf76f155ced4ddcb4097134ff3c332f xmlns="b8b2cdce-eda3-45eb-b700-6e70bca4326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93C643B-B830-496F-9A6D-DD994288F18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8b2cdce-eda3-45eb-b700-6e70bca4326a"/>
    <ds:schemaRef ds:uri="5ad70377-f438-4ced-a6a2-9bf0b3d4751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14DE27E-2D1E-4F53-975F-5AD759BE4A9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547289C-F1DA-4DE5-AD31-AF853D349F03}">
  <ds:schemaRefs>
    <ds:schemaRef ds:uri="affd45d9-e6a9-436c-95f3-388b4279e6d6"/>
    <ds:schemaRef ds:uri="b7e4eb07-08d5-44e7-b66f-8238ec14686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66e92826-15ba-4985-ac4b-caab40d545b4"/>
    <ds:schemaRef ds:uri="e863b764-1a5e-4955-895e-5b87faac4e11"/>
    <ds:schemaRef ds:uri="c3bcbc48-add7-4034-88f8-db39202458e6"/>
    <ds:schemaRef ds:uri="02ac6c06-6072-4651-8518-ae499ce3796d"/>
    <ds:schemaRef ds:uri="5ad70377-f438-4ced-a6a2-9bf0b3d47512"/>
    <ds:schemaRef ds:uri="b8b2cdce-eda3-45eb-b700-6e70bca4326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334</TotalTime>
  <Words>351</Words>
  <Application>Microsoft Office PowerPoint</Application>
  <PresentationFormat>Widescreen</PresentationFormat>
  <Paragraphs>104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PLAN/CAMPAIGN NAME POE</vt:lpstr>
      <vt:lpstr>CAMPAIGN OBJECTIVES</vt:lpstr>
      <vt:lpstr>SCREENSHOT GUIDANCE</vt:lpstr>
      <vt:lpstr>Date live: XX/XX/XX</vt:lpstr>
      <vt:lpstr>RESULTS</vt:lpstr>
      <vt:lpstr>RESULTS</vt:lpstr>
      <vt:lpstr>NEXT STEPS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WestcoastCloud_POE_Template</dc:title>
  <dc:subject/>
  <dc:creator>Revere Agency</dc:creator>
  <cp:keywords/>
  <dc:description/>
  <cp:lastModifiedBy>Dan Sillifant</cp:lastModifiedBy>
  <cp:revision>28</cp:revision>
  <dcterms:created xsi:type="dcterms:W3CDTF">2025-12-09T10:02:24Z</dcterms:created>
  <dcterms:modified xsi:type="dcterms:W3CDTF">2026-09-30T10:41:56Z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0x0101009DA74918B5E3DE4DB64E7F54558D10B7</vt:lpwstr>
  </property>
  <property fmtid="{D5CDD505-2E9C-101B-9397-08002B2CF9AE}" pid="3" name="MediaServiceImageTags">
    <vt:lpwstr/>
  </property>
  <property fmtid="{D5CDD505-2E9C-101B-9397-08002B2CF9AE}" pid="4" name="Order">
    <vt:r8>39119700</vt:r8>
  </property>
</Properties>
</file>